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25" r:id="rId2"/>
    <p:sldId id="319" r:id="rId3"/>
    <p:sldId id="331" r:id="rId4"/>
    <p:sldId id="332" r:id="rId5"/>
    <p:sldId id="333" r:id="rId6"/>
    <p:sldId id="330" r:id="rId7"/>
    <p:sldId id="328" r:id="rId8"/>
    <p:sldId id="32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6114"/>
    <p:restoredTop sz="96928"/>
  </p:normalViewPr>
  <p:slideViewPr>
    <p:cSldViewPr snapToGrid="0">
      <p:cViewPr>
        <p:scale>
          <a:sx n="97" d="100"/>
          <a:sy n="97" d="100"/>
        </p:scale>
        <p:origin x="2696" y="13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1D486-2D8C-A946-85BE-89CD7F4E4B65}" type="datetimeFigureOut">
              <a:rPr lang="en-US" smtClean="0"/>
              <a:t>7/3/23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0A914-4AC1-544F-A904-D526C72D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5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F93689E-9142-2541-A21F-340BD76B6CF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EBA2195-5C13-304A-92E1-7589FEF83B1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7760A96-5885-6C44-8363-A9565E4F942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EC9DAB2-253B-4648-B25E-C6B8C4D221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1C01F408-8FD6-B24C-B561-A9EFB95588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7C1B9C-FD1F-D143-AB63-8D1AF98DB7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02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5565-59CE-1040-908C-6A3060014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3C8825-46BA-F044-91DA-B983D111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84E1F-3AE2-324A-97F8-63DA6BAD4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322AB-26E1-4646-AEA5-9B91C7A8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309-5A21-374B-BA95-D4E09F45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EED2E-10BA-6A40-A72D-00C4A56B6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25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22414-755C-DD41-9F70-FC820A18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F35C2-049E-1146-9769-780A9BAFE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748C-6E85-964D-9A88-81922D191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E2023-4A10-D74B-A217-0E17F81A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4FDB2-4A4D-474A-92D2-65022C362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40147-BC3B-744C-BBAC-1A279D711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77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3C98EA-37D2-8544-9A61-58CEE114AEB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DA4466-F738-6545-A5EF-F2A55599F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0B3EA-AA4D-E047-8CB9-220BE84C0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6212B-6F99-5849-9236-847FB5667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224A1839-BCEF-4447-BE28-0E25157EF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39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5B107-D1F7-7942-A995-3DE88783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7C5F9-3332-BF46-838D-8C7AEEFF1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1DEE-CC97-3841-84CB-A73AAE8C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15DF7-BA9C-8449-B017-95337F99F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E0090-E7AA-D147-A23B-017E947E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A9386-31C1-484C-A0EF-807D13C728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93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28C5-0E17-EB49-A98D-35D7F8EF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0E1CA-23F6-1A47-81A2-439EB637F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668B1-4E55-894F-A324-26C208E8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436D4-1061-EE46-9586-5251DFA71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E9D42-A971-A54B-877A-DA27D711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0A4DC-1583-3F41-9DB4-004FA56953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81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A5F0F-24B5-1F4E-8B71-3551E36B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B4CA-C56B-0A4A-9A76-5B1BBCF43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09D70-06D6-3143-8B25-6383A1088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B38FC-46CB-9A45-8B3B-0BC2EDF7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968AA-201A-7A49-83CF-F0B061C1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5B35FB-05F2-4345-855E-8CC98C61F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B7C46-2401-2A4F-9CE6-8E7217C5A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80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090D-EAAD-DB4C-A75A-5F4FC4F0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8B0F1-D208-5241-9C97-D173FD770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596B2-EDD8-334B-876C-298696D7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08F84-C754-7D49-A249-B048F64768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B706C8-D4EE-2440-B6AE-A0C701F31A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A91896-425F-AE40-B81A-47697580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FCEA4C-E6C6-5E40-ABCF-15E7646E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E8E382-E62F-764E-825D-994E5ED3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1D599-F856-DB44-B224-BB588F2E53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784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11327-FFE8-4242-8E18-D62734D3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39BACF-4AA3-DF4C-9A5F-84915401C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32851F-27DD-664B-8DAF-5C8D257E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F70016-27B2-1642-A6CD-D993D787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F50-402A-B44D-B7C2-02FB2A99C1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69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4E9EB-03B4-AA44-97D8-19B7C4BE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33D84-EC9B-CF4D-9D9C-ADEB9E3F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F060-7745-A84F-90F5-329D6E02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2DDA1-E08B-D94C-B912-6ECD71E22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90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EE2D9-9D9B-D64A-B2DF-9A815BC5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7ED6-5031-9A44-8852-F2BB7E286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08BF4-92E5-E044-98CF-D91845494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FBB43-7001-3B41-83EF-7D77A678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D4135-2128-0744-BF64-F503C442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35D-69CC-4845-A0FA-0DF3B733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DC7F2-5B77-3E4D-8A77-D3E4D30B2D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59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A4EC-B338-C54E-94D0-1D3F602C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9349D-FF2D-7046-8D8F-F5CED6F24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2C1B2-ADCA-204F-9EA4-C32DBCB73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B4BA4C-9E59-B142-9052-7A5C1434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5CA75-8367-664B-8075-4E28B1478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D54CD-BD62-6A40-A840-D5A532DF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F0CC-F864-D848-8D53-502F0858F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53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F4CB7C-511D-6043-BC8E-69A8CF2305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162A375-BADC-6047-A0F3-0997FBEBA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F4C3E37-6795-074B-97A5-0F8140C8FE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38DCDB3-B637-B947-BBA0-BEBA7BD9E6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FCBD6BC-4398-7E48-AAED-B7E9F7DC39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7A1AF1A7-724B-824A-8247-E52CE97B5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57577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A3C34FF-9326-226F-7851-AE9BC8901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0" y="417382"/>
            <a:ext cx="12192000" cy="138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kumimoji="0" lang="en-US" alt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La </a:t>
            </a:r>
            <a:r>
              <a:rPr kumimoji="0" lang="en-US" altLang="en-US" sz="72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Membresía</a:t>
            </a:r>
            <a:endParaRPr kumimoji="0" lang="en-US" altLang="en-US" sz="7200" b="1" i="1" u="none" strike="noStrike" kern="1200" cap="none" spc="0" normalizeH="0" baseline="0" noProof="0" dirty="0">
              <a:ln>
                <a:noFill/>
              </a:ln>
              <a:solidFill>
                <a:srgbClr val="E5FFFF"/>
              </a:solidFill>
              <a:effectLst/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3DE7261-F568-FFCE-2957-418FD61E4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1" y="5611885"/>
            <a:ext cx="12192000" cy="138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r>
              <a:rPr lang="en-US" b="1" dirty="0" err="1">
                <a:solidFill>
                  <a:srgbClr val="FFFF00"/>
                </a:solidFill>
                <a:effectLst/>
              </a:rPr>
              <a:t>Beneficios</a:t>
            </a:r>
            <a:r>
              <a:rPr lang="en-US" b="1" dirty="0">
                <a:solidFill>
                  <a:srgbClr val="FFFF00"/>
                </a:solidFill>
                <a:effectLst/>
              </a:rPr>
              <a:t> y </a:t>
            </a:r>
            <a:r>
              <a:rPr lang="en-US" b="1" dirty="0" err="1">
                <a:solidFill>
                  <a:srgbClr val="FFFF00"/>
                </a:solidFill>
                <a:effectLst/>
              </a:rPr>
              <a:t>Responsabilidades</a:t>
            </a:r>
            <a:endParaRPr lang="en-US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E93574-7A65-A03F-B986-2D24986698E5}"/>
              </a:ext>
            </a:extLst>
          </p:cNvPr>
          <p:cNvSpPr txBox="1"/>
          <p:nvPr/>
        </p:nvSpPr>
        <p:spPr>
          <a:xfrm>
            <a:off x="346065" y="1784447"/>
            <a:ext cx="114964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1963" indent="-461963"/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primer paso: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Gálatas</a:t>
            </a:r>
            <a:r>
              <a:rPr lang="en-US" sz="36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3:27 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Ser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bautizado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“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Cristo”</a:t>
            </a:r>
          </a:p>
          <a:p>
            <a:pPr marL="461963" indent="-461963"/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Luego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tengo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 </a:t>
            </a:r>
            <a:r>
              <a:rPr lang="en-US" sz="36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nuevas</a:t>
            </a:r>
            <a:r>
              <a:rPr lang="en-US" sz="36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relaciones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919163" lvl="1" indent="-461963"/>
            <a:r>
              <a:rPr lang="en-US" sz="36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Hechos</a:t>
            </a:r>
            <a:r>
              <a:rPr lang="en-US" sz="36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2:38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Una con Cristo</a:t>
            </a:r>
          </a:p>
          <a:p>
            <a:pPr marL="919163" lvl="1" indent="-461963"/>
            <a:r>
              <a:rPr lang="en-US" sz="36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Hechos</a:t>
            </a:r>
            <a:r>
              <a:rPr lang="en-US" sz="36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2:47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Una con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pueblo, la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iglesia</a:t>
            </a:r>
            <a:endParaRPr lang="en-US" sz="36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61963" indent="-461963"/>
            <a:endParaRPr lang="en-US" sz="2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Cualquier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relación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tiene</a:t>
            </a: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endParaRPr lang="en-US" sz="3600" b="1" i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257078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1444790" y="1451916"/>
            <a:ext cx="1074720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Estado: Libre del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pecado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Romanos</a:t>
            </a:r>
            <a:r>
              <a:rPr lang="en-US" sz="2800" i="1" dirty="0"/>
              <a:t> 6:18. </a:t>
            </a:r>
            <a:endParaRPr lang="en-US" i="1" dirty="0"/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Identidad: Nueva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criatura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2 </a:t>
            </a:r>
            <a:r>
              <a:rPr lang="en-US" sz="2800" i="1" dirty="0" err="1"/>
              <a:t>Corintios</a:t>
            </a:r>
            <a:r>
              <a:rPr lang="en-US" sz="2800" i="1" dirty="0"/>
              <a:t> 5:17.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Hijos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Dios, </a:t>
            </a:r>
            <a:r>
              <a:rPr lang="en-US" sz="2800" i="1" dirty="0"/>
              <a:t>1 Juan 3:1; Rom. 8:14-16.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Perdón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conocimiento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herencia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Rom. 8:17; </a:t>
            </a:r>
            <a:r>
              <a:rPr lang="en-US" sz="2800" i="1" dirty="0" err="1"/>
              <a:t>Efesios</a:t>
            </a:r>
            <a:r>
              <a:rPr lang="en-US" sz="2800" i="1" dirty="0"/>
              <a:t> 1:3-14.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Limpieza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1 Juan 1:7-9.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Esperanza, </a:t>
            </a:r>
            <a:r>
              <a:rPr lang="en-US" sz="2800" i="1" dirty="0"/>
              <a:t>1 Pedro 1:3.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Vida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eterna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Juan 3:16.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Paz, </a:t>
            </a:r>
            <a:r>
              <a:rPr lang="en-US" sz="2800" i="1" dirty="0"/>
              <a:t>Juan 14:1; </a:t>
            </a:r>
            <a:r>
              <a:rPr lang="en-US" sz="2800" i="1" dirty="0" err="1"/>
              <a:t>Gálatas</a:t>
            </a:r>
            <a:r>
              <a:rPr lang="en-US" sz="2800" i="1" dirty="0"/>
              <a:t> 5:22. 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Misericordia, </a:t>
            </a:r>
            <a:r>
              <a:rPr lang="en-US" sz="2800" i="1" dirty="0"/>
              <a:t>1 Pedro 2:10.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5560B4-5054-FEFD-48CA-4255770023BE}"/>
              </a:ext>
            </a:extLst>
          </p:cNvPr>
          <p:cNvSpPr txBox="1"/>
          <p:nvPr/>
        </p:nvSpPr>
        <p:spPr>
          <a:xfrm>
            <a:off x="1616348" y="435731"/>
            <a:ext cx="7988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Miembro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Cristo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Beneficios</a:t>
            </a: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47C886-A4A0-2025-230B-8DED8EF3AD0D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236036" y="417720"/>
            <a:ext cx="1486692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1a.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420441-C7FB-981F-2E7A-9E50F7F0FDFE}"/>
              </a:ext>
            </a:extLst>
          </p:cNvPr>
          <p:cNvSpPr/>
          <p:nvPr/>
        </p:nvSpPr>
        <p:spPr bwMode="auto">
          <a:xfrm>
            <a:off x="1763995" y="4312199"/>
            <a:ext cx="164181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4FBAF8-F18D-6996-AECD-C3FE524FB2BE}"/>
              </a:ext>
            </a:extLst>
          </p:cNvPr>
          <p:cNvSpPr/>
          <p:nvPr/>
        </p:nvSpPr>
        <p:spPr bwMode="auto">
          <a:xfrm>
            <a:off x="4638260" y="1542434"/>
            <a:ext cx="1417983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54A8C5-6B6B-5955-F603-4F17F66BAD1C}"/>
              </a:ext>
            </a:extLst>
          </p:cNvPr>
          <p:cNvSpPr/>
          <p:nvPr/>
        </p:nvSpPr>
        <p:spPr bwMode="auto">
          <a:xfrm>
            <a:off x="1763994" y="3223941"/>
            <a:ext cx="5670475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636E1B-2E99-40E7-C310-395CD1D334C6}"/>
              </a:ext>
            </a:extLst>
          </p:cNvPr>
          <p:cNvSpPr/>
          <p:nvPr/>
        </p:nvSpPr>
        <p:spPr bwMode="auto">
          <a:xfrm>
            <a:off x="1750742" y="3768070"/>
            <a:ext cx="1416528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4E07A5-2DD1-80DC-09F8-B2D9DC24086D}"/>
              </a:ext>
            </a:extLst>
          </p:cNvPr>
          <p:cNvSpPr/>
          <p:nvPr/>
        </p:nvSpPr>
        <p:spPr bwMode="auto">
          <a:xfrm>
            <a:off x="1763994" y="4856328"/>
            <a:ext cx="1906857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44A5C5-AF56-F0A6-6B69-E318FEEA5FB5}"/>
              </a:ext>
            </a:extLst>
          </p:cNvPr>
          <p:cNvSpPr/>
          <p:nvPr/>
        </p:nvSpPr>
        <p:spPr bwMode="auto">
          <a:xfrm>
            <a:off x="1763995" y="5453902"/>
            <a:ext cx="396109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239926-5E0B-B68B-B0D0-A0DEA833A08D}"/>
              </a:ext>
            </a:extLst>
          </p:cNvPr>
          <p:cNvSpPr/>
          <p:nvPr/>
        </p:nvSpPr>
        <p:spPr bwMode="auto">
          <a:xfrm>
            <a:off x="1907449" y="5963685"/>
            <a:ext cx="1906857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6EF759-BC0D-38C6-2284-B09504FD6A3A}"/>
              </a:ext>
            </a:extLst>
          </p:cNvPr>
          <p:cNvSpPr/>
          <p:nvPr/>
        </p:nvSpPr>
        <p:spPr bwMode="auto">
          <a:xfrm>
            <a:off x="3599421" y="2657397"/>
            <a:ext cx="211226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B409F0-34F3-8BB9-FF24-370881ED464F}"/>
              </a:ext>
            </a:extLst>
          </p:cNvPr>
          <p:cNvSpPr/>
          <p:nvPr/>
        </p:nvSpPr>
        <p:spPr bwMode="auto">
          <a:xfrm>
            <a:off x="3814305" y="2108294"/>
            <a:ext cx="2387711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1444790" y="1451916"/>
            <a:ext cx="1074720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 gracias, </a:t>
            </a:r>
            <a:r>
              <a:rPr lang="en-US" sz="2800" i="1" dirty="0"/>
              <a:t>1 </a:t>
            </a:r>
            <a:r>
              <a:rPr lang="en-US" sz="2800" i="1" dirty="0" err="1"/>
              <a:t>Tes</a:t>
            </a:r>
            <a:r>
              <a:rPr lang="en-US" sz="2800" i="1" dirty="0"/>
              <a:t>. 5:18; </a:t>
            </a:r>
            <a:r>
              <a:rPr lang="en-US" sz="2800" i="1" dirty="0" err="1"/>
              <a:t>Filipenses</a:t>
            </a:r>
            <a:r>
              <a:rPr lang="en-US" sz="2800" i="1" dirty="0"/>
              <a:t> 4:6-7; 1 Tim. 4:4.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Alabar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Dios, </a:t>
            </a:r>
            <a:r>
              <a:rPr lang="en-US" sz="2800" i="1" dirty="0"/>
              <a:t>1 Pedro 2:9-10.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Guardar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mandamientos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Juan 14:15; 15:14; Heb. 5:8-9.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Predicar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Mateo 28:18-20; Marcos 16:15-16.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Madurarme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2 Pedro 1:5-9; </a:t>
            </a:r>
            <a:r>
              <a:rPr lang="en-US" sz="2800" i="1" dirty="0" err="1"/>
              <a:t>Hebreos</a:t>
            </a:r>
            <a:r>
              <a:rPr lang="en-US" sz="2800" i="1" dirty="0"/>
              <a:t> 5:12.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fruto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Juan 15:1-5.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Perseverar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Mateo 10:22; Col. 1:21-23; Heb. 10:36-39.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Confesar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Cristo, </a:t>
            </a:r>
            <a:r>
              <a:rPr lang="en-US" sz="2800" i="1" dirty="0"/>
              <a:t>Mateo 10:32.</a:t>
            </a:r>
          </a:p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Dar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defensa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esperanza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1 Ped. 3:15.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5560B4-5054-FEFD-48CA-4255770023BE}"/>
              </a:ext>
            </a:extLst>
          </p:cNvPr>
          <p:cNvSpPr txBox="1"/>
          <p:nvPr/>
        </p:nvSpPr>
        <p:spPr>
          <a:xfrm>
            <a:off x="1616347" y="435731"/>
            <a:ext cx="97993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Miembro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Cristo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Responsabilidades</a:t>
            </a: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47C886-A4A0-2025-230B-8DED8EF3AD0D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236036" y="417720"/>
            <a:ext cx="1486692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1b.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E60E89-74E9-42AD-B51A-A5DF44CDE864}"/>
              </a:ext>
            </a:extLst>
          </p:cNvPr>
          <p:cNvSpPr/>
          <p:nvPr/>
        </p:nvSpPr>
        <p:spPr bwMode="auto">
          <a:xfrm>
            <a:off x="2252870" y="1577457"/>
            <a:ext cx="129639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BAFC2C-D9B6-941F-0E3C-F7E4D73A313E}"/>
              </a:ext>
            </a:extLst>
          </p:cNvPr>
          <p:cNvSpPr/>
          <p:nvPr/>
        </p:nvSpPr>
        <p:spPr bwMode="auto">
          <a:xfrm>
            <a:off x="1777246" y="2120093"/>
            <a:ext cx="2185153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20AFFB-F252-4F61-68B7-8B4C62C16E53}"/>
              </a:ext>
            </a:extLst>
          </p:cNvPr>
          <p:cNvSpPr/>
          <p:nvPr/>
        </p:nvSpPr>
        <p:spPr bwMode="auto">
          <a:xfrm>
            <a:off x="1830254" y="2662729"/>
            <a:ext cx="4729572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F30375-0BD0-37F0-118B-56D11CA1325C}"/>
              </a:ext>
            </a:extLst>
          </p:cNvPr>
          <p:cNvSpPr/>
          <p:nvPr/>
        </p:nvSpPr>
        <p:spPr bwMode="auto">
          <a:xfrm>
            <a:off x="1777246" y="3224590"/>
            <a:ext cx="128400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6EAE5E-1764-6DC0-7AE1-3A4BEBBC9630}"/>
              </a:ext>
            </a:extLst>
          </p:cNvPr>
          <p:cNvSpPr/>
          <p:nvPr/>
        </p:nvSpPr>
        <p:spPr bwMode="auto">
          <a:xfrm>
            <a:off x="1907449" y="3786451"/>
            <a:ext cx="1816411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73FB1B-B51D-3176-0D13-0BB6B8C0ABF9}"/>
              </a:ext>
            </a:extLst>
          </p:cNvPr>
          <p:cNvSpPr/>
          <p:nvPr/>
        </p:nvSpPr>
        <p:spPr bwMode="auto">
          <a:xfrm>
            <a:off x="1830255" y="4312199"/>
            <a:ext cx="1390023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742CEA-3487-8A8A-BC58-27CAA4712338}"/>
              </a:ext>
            </a:extLst>
          </p:cNvPr>
          <p:cNvSpPr/>
          <p:nvPr/>
        </p:nvSpPr>
        <p:spPr bwMode="auto">
          <a:xfrm>
            <a:off x="1777245" y="4874060"/>
            <a:ext cx="1655067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D54FD6-8097-7034-AFB0-55B7D50FF9DB}"/>
              </a:ext>
            </a:extLst>
          </p:cNvPr>
          <p:cNvSpPr/>
          <p:nvPr/>
        </p:nvSpPr>
        <p:spPr bwMode="auto">
          <a:xfrm>
            <a:off x="1777245" y="5416696"/>
            <a:ext cx="2874268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5BC23C-4A49-1167-4BE6-A48FE686E993}"/>
              </a:ext>
            </a:extLst>
          </p:cNvPr>
          <p:cNvSpPr/>
          <p:nvPr/>
        </p:nvSpPr>
        <p:spPr bwMode="auto">
          <a:xfrm>
            <a:off x="3347628" y="5946080"/>
            <a:ext cx="4259119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8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1444790" y="1451916"/>
            <a:ext cx="107472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Familia, Unidad,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Conciudadanos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Ef. 2:14-19.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Comunión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Hechos</a:t>
            </a:r>
            <a:r>
              <a:rPr lang="en-US" sz="2800" i="1" dirty="0"/>
              <a:t> 2:42.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Enseñanza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Ef. 4:13-15.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Regaño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corrección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Hechos</a:t>
            </a:r>
            <a:r>
              <a:rPr lang="en-US" sz="2800" i="1" dirty="0"/>
              <a:t> 8:22.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Ánimo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exhortación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US" sz="2800" i="1" dirty="0"/>
              <a:t>Heb. 3:13; 2 Cor. 4:1, 16-18.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Ayuda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Hechos</a:t>
            </a:r>
            <a:r>
              <a:rPr lang="en-US" sz="2800" i="1" dirty="0"/>
              <a:t> 2:44-45; 4:32-34.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5560B4-5054-FEFD-48CA-4255770023BE}"/>
              </a:ext>
            </a:extLst>
          </p:cNvPr>
          <p:cNvSpPr txBox="1"/>
          <p:nvPr/>
        </p:nvSpPr>
        <p:spPr>
          <a:xfrm>
            <a:off x="1616348" y="435731"/>
            <a:ext cx="7988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Miembro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iglesia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Beneficios</a:t>
            </a: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47C886-A4A0-2025-230B-8DED8EF3AD0D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236036" y="417720"/>
            <a:ext cx="1486692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2a.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221E16-FC73-6FDE-27B7-96D0D751386B}"/>
              </a:ext>
            </a:extLst>
          </p:cNvPr>
          <p:cNvSpPr/>
          <p:nvPr/>
        </p:nvSpPr>
        <p:spPr bwMode="auto">
          <a:xfrm>
            <a:off x="3539786" y="1553480"/>
            <a:ext cx="572348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0503B4-BA22-408C-5CF7-9B8D4B268087}"/>
              </a:ext>
            </a:extLst>
          </p:cNvPr>
          <p:cNvSpPr/>
          <p:nvPr/>
        </p:nvSpPr>
        <p:spPr bwMode="auto">
          <a:xfrm>
            <a:off x="1803751" y="2120093"/>
            <a:ext cx="164181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93D84-DC31-E15F-AF77-EC55A807B8CB}"/>
              </a:ext>
            </a:extLst>
          </p:cNvPr>
          <p:cNvSpPr/>
          <p:nvPr/>
        </p:nvSpPr>
        <p:spPr bwMode="auto">
          <a:xfrm>
            <a:off x="1790499" y="2674575"/>
            <a:ext cx="165506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710A43-6666-334B-9744-68A79F9ED7E0}"/>
              </a:ext>
            </a:extLst>
          </p:cNvPr>
          <p:cNvSpPr/>
          <p:nvPr/>
        </p:nvSpPr>
        <p:spPr bwMode="auto">
          <a:xfrm>
            <a:off x="1790499" y="3216923"/>
            <a:ext cx="3457362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963B6E5-36F9-CB42-1E8C-8B397BAD4B90}"/>
              </a:ext>
            </a:extLst>
          </p:cNvPr>
          <p:cNvSpPr/>
          <p:nvPr/>
        </p:nvSpPr>
        <p:spPr bwMode="auto">
          <a:xfrm>
            <a:off x="1790498" y="3759271"/>
            <a:ext cx="3576631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EBFA25-6756-A463-02A3-D967F364A002}"/>
              </a:ext>
            </a:extLst>
          </p:cNvPr>
          <p:cNvSpPr/>
          <p:nvPr/>
        </p:nvSpPr>
        <p:spPr bwMode="auto">
          <a:xfrm>
            <a:off x="1763995" y="4312199"/>
            <a:ext cx="91294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8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30E6B5-DAFC-92CA-D266-03D35456FF2F}"/>
              </a:ext>
            </a:extLst>
          </p:cNvPr>
          <p:cNvSpPr txBox="1"/>
          <p:nvPr/>
        </p:nvSpPr>
        <p:spPr>
          <a:xfrm>
            <a:off x="1444790" y="1251884"/>
            <a:ext cx="1074720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Amar, </a:t>
            </a:r>
            <a:r>
              <a:rPr lang="en-US" sz="2800" i="1" dirty="0"/>
              <a:t>1 Peter 1:22.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Perdonar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Marcos 11:25; Lucas 17:3; Mateo 6:12-15.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Trabajar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Efesios</a:t>
            </a:r>
            <a:r>
              <a:rPr lang="en-US" sz="2800" i="1" dirty="0"/>
              <a:t> 4:16.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Identificarse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 err="1"/>
              <a:t>Hechos</a:t>
            </a:r>
            <a:r>
              <a:rPr lang="en-US" sz="2800" i="1" dirty="0"/>
              <a:t> 9:26.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Reunirse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i="1" dirty="0"/>
              <a:t>(</a:t>
            </a:r>
            <a:r>
              <a:rPr lang="en-US" sz="2800" i="1" dirty="0" err="1"/>
              <a:t>Hebreos</a:t>
            </a:r>
            <a:r>
              <a:rPr lang="en-US" sz="2800" i="1" dirty="0"/>
              <a:t> 10:25) </a:t>
            </a:r>
          </a:p>
          <a:p>
            <a:pPr lvl="1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estimularnos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Heb. 10:24; 1 Cor. 14:26.</a:t>
            </a:r>
          </a:p>
          <a:p>
            <a:pPr lvl="1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adorar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Señor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Heb. 2:12. </a:t>
            </a:r>
          </a:p>
          <a:p>
            <a:pPr lvl="1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reverencia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Heb. 12:28-29. </a:t>
            </a:r>
          </a:p>
          <a:p>
            <a:pPr lvl="1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puntualidad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buena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educación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1 Cor. 14:40. </a:t>
            </a:r>
          </a:p>
          <a:p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Ofrendar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>
                <a:solidFill>
                  <a:srgbClr val="FFFFFF"/>
                </a:solidFill>
              </a:rPr>
              <a:t>1 Cor. 16:1-2.		</a:t>
            </a:r>
            <a:r>
              <a:rPr lang="en-US" sz="3600" dirty="0" err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Disciplinar</a:t>
            </a:r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i="1" dirty="0"/>
              <a:t>1 Cor. 5.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5560B4-5054-FEFD-48CA-4255770023BE}"/>
              </a:ext>
            </a:extLst>
          </p:cNvPr>
          <p:cNvSpPr txBox="1"/>
          <p:nvPr/>
        </p:nvSpPr>
        <p:spPr>
          <a:xfrm>
            <a:off x="1616348" y="435731"/>
            <a:ext cx="1034229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Miembro</a:t>
            </a:r>
            <a:r>
              <a:rPr kumimoji="0" lang="en-US" sz="4400" b="1" i="1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kumimoji="0" lang="en-US" sz="4400" b="1" i="1" u="none" strike="noStrike" kern="1200" cap="none" spc="0" normalizeH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iglesia</a:t>
            </a: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Responsabilidades</a:t>
            </a:r>
            <a:endParaRPr 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47C886-A4A0-2025-230B-8DED8EF3AD0D}"/>
              </a:ext>
            </a:extLst>
          </p:cNvPr>
          <p:cNvSpPr txBox="1">
            <a:spLocks noChangeArrowheads="1"/>
          </p:cNvSpPr>
          <p:nvPr/>
        </p:nvSpPr>
        <p:spPr bwMode="auto">
          <a:xfrm rot="20137674">
            <a:off x="236036" y="417720"/>
            <a:ext cx="1486692" cy="121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0" i="1" dirty="0">
                <a:solidFill>
                  <a:schemeClr val="accent4"/>
                </a:solidFill>
                <a:effectLst/>
                <a:latin typeface="Tahoma"/>
              </a:rPr>
              <a:t>2b.</a:t>
            </a:r>
            <a:endParaRPr kumimoji="0" lang="en-US" altLang="en-US" sz="6000" i="1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Tahom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1B1D07-AE7D-6BAC-6A93-20D4E5EE75A6}"/>
              </a:ext>
            </a:extLst>
          </p:cNvPr>
          <p:cNvSpPr/>
          <p:nvPr/>
        </p:nvSpPr>
        <p:spPr bwMode="auto">
          <a:xfrm>
            <a:off x="1790500" y="1374573"/>
            <a:ext cx="727413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C8A0C-1669-0836-78D5-9C0B6DEA83CF}"/>
              </a:ext>
            </a:extLst>
          </p:cNvPr>
          <p:cNvSpPr/>
          <p:nvPr/>
        </p:nvSpPr>
        <p:spPr bwMode="auto">
          <a:xfrm>
            <a:off x="1763996" y="1920061"/>
            <a:ext cx="1429778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358808-CE3A-DF4B-A8DA-27DCA82324DB}"/>
              </a:ext>
            </a:extLst>
          </p:cNvPr>
          <p:cNvSpPr/>
          <p:nvPr/>
        </p:nvSpPr>
        <p:spPr bwMode="auto">
          <a:xfrm>
            <a:off x="1763996" y="2465549"/>
            <a:ext cx="1257500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772451-4DB4-1361-2F8E-AF3DC7D9EE4C}"/>
              </a:ext>
            </a:extLst>
          </p:cNvPr>
          <p:cNvSpPr/>
          <p:nvPr/>
        </p:nvSpPr>
        <p:spPr bwMode="auto">
          <a:xfrm>
            <a:off x="1644726" y="3011306"/>
            <a:ext cx="214539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310327-A77F-6535-F385-9FFCA79A6D45}"/>
              </a:ext>
            </a:extLst>
          </p:cNvPr>
          <p:cNvSpPr/>
          <p:nvPr/>
        </p:nvSpPr>
        <p:spPr bwMode="auto">
          <a:xfrm>
            <a:off x="1790500" y="3556794"/>
            <a:ext cx="140327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AFAFDA-E222-C9BC-78A3-4C6ADC92423E}"/>
              </a:ext>
            </a:extLst>
          </p:cNvPr>
          <p:cNvSpPr/>
          <p:nvPr/>
        </p:nvSpPr>
        <p:spPr bwMode="auto">
          <a:xfrm>
            <a:off x="3167270" y="4136011"/>
            <a:ext cx="214539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95B069-2029-BAD2-CA24-68F613C61F22}"/>
              </a:ext>
            </a:extLst>
          </p:cNvPr>
          <p:cNvSpPr/>
          <p:nvPr/>
        </p:nvSpPr>
        <p:spPr bwMode="auto">
          <a:xfrm>
            <a:off x="3167270" y="4681499"/>
            <a:ext cx="2544416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6F6CAD-3CF9-9840-418B-966C079E6623}"/>
              </a:ext>
            </a:extLst>
          </p:cNvPr>
          <p:cNvSpPr/>
          <p:nvPr/>
        </p:nvSpPr>
        <p:spPr bwMode="auto">
          <a:xfrm>
            <a:off x="2969214" y="5220494"/>
            <a:ext cx="1788315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D1E99E-B73D-A217-B030-D49F01C349AE}"/>
              </a:ext>
            </a:extLst>
          </p:cNvPr>
          <p:cNvSpPr/>
          <p:nvPr/>
        </p:nvSpPr>
        <p:spPr bwMode="auto">
          <a:xfrm>
            <a:off x="3042463" y="5779700"/>
            <a:ext cx="5571449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A59850-7CA1-04EC-3836-A465CB4CB2EE}"/>
              </a:ext>
            </a:extLst>
          </p:cNvPr>
          <p:cNvSpPr/>
          <p:nvPr/>
        </p:nvSpPr>
        <p:spPr bwMode="auto">
          <a:xfrm>
            <a:off x="1856760" y="6275002"/>
            <a:ext cx="1310510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01B62-E00A-6DE0-7302-30DE9B98D4AE}"/>
              </a:ext>
            </a:extLst>
          </p:cNvPr>
          <p:cNvSpPr/>
          <p:nvPr/>
        </p:nvSpPr>
        <p:spPr bwMode="auto">
          <a:xfrm>
            <a:off x="7304860" y="6331947"/>
            <a:ext cx="1641814" cy="4722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39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2E8A8B-1FE2-EAA4-3321-3CF76BD30E47}"/>
              </a:ext>
            </a:extLst>
          </p:cNvPr>
          <p:cNvSpPr txBox="1"/>
          <p:nvPr/>
        </p:nvSpPr>
        <p:spPr>
          <a:xfrm>
            <a:off x="242889" y="1081827"/>
            <a:ext cx="11690806" cy="3165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4400" b="1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</a:t>
            </a:r>
            <a:r>
              <a:rPr lang="en-US" sz="4400" b="1" i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qué</a:t>
            </a:r>
            <a:r>
              <a:rPr lang="en-US" sz="4400" b="1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i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debo</a:t>
            </a:r>
            <a:r>
              <a:rPr lang="en-US" sz="4400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i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asistir</a:t>
            </a:r>
            <a:r>
              <a:rPr lang="en-US" sz="4400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4400" i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reuniones</a:t>
            </a:r>
            <a:r>
              <a:rPr lang="en-US" sz="4400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-US" sz="4400" i="1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iglesia</a:t>
            </a:r>
            <a:r>
              <a:rPr lang="en-US" sz="4400" i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 </a:t>
            </a:r>
          </a:p>
          <a:p>
            <a:pPr lvl="1"/>
            <a:endParaRPr lang="en-US" sz="3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en-US" sz="44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Hebreos</a:t>
            </a:r>
            <a:r>
              <a:rPr lang="en-US" sz="4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2:12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Alabar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Dios </a:t>
            </a:r>
            <a:r>
              <a:rPr lang="en-US" sz="44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44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congregación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i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-US" sz="4400" b="1" i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Hebreos</a:t>
            </a:r>
            <a:r>
              <a:rPr lang="en-US" sz="4400" b="1" i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10:24 </a:t>
            </a:r>
            <a:r>
              <a:rPr lang="en-US" sz="44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Edificar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4400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otros</a:t>
            </a: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74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2365C15-7F70-522B-430D-28369B3F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832" y="-3583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0941D5-6C96-6259-E78A-1B27938E1711}"/>
              </a:ext>
            </a:extLst>
          </p:cNvPr>
          <p:cNvSpPr txBox="1"/>
          <p:nvPr/>
        </p:nvSpPr>
        <p:spPr>
          <a:xfrm>
            <a:off x="-154111" y="2447656"/>
            <a:ext cx="1219371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i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n-US" sz="5400" b="1" i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Cuál</a:t>
            </a:r>
            <a:r>
              <a:rPr lang="en-US" sz="5400" b="1" i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i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será</a:t>
            </a:r>
            <a:r>
              <a:rPr lang="en-US" sz="5400" b="1" i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i="1" dirty="0" err="1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5400" b="1" i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fin?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-- 1 Pedro 4:16-19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B9E805D-8EB1-B45B-3C4D-2390ED21F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11" y="907579"/>
            <a:ext cx="12192000" cy="138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kumimoji="0" lang="en-US" altLang="en-US" sz="72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Fuera</a:t>
            </a:r>
            <a:r>
              <a:rPr kumimoji="0" lang="en-US" alt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de </a:t>
            </a:r>
            <a:r>
              <a:rPr kumimoji="0" lang="en-US" altLang="en-US" sz="72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esta</a:t>
            </a:r>
            <a:r>
              <a:rPr kumimoji="0" lang="en-US" alt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 </a:t>
            </a:r>
            <a:r>
              <a:rPr kumimoji="0" lang="en-US" altLang="en-US" sz="7200" b="1" i="1" u="none" strike="noStrike" kern="1200" cap="none" spc="0" normalizeH="0" baseline="0" noProof="0" dirty="0" err="1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relación</a:t>
            </a:r>
            <a:r>
              <a:rPr kumimoji="0" lang="en-US" altLang="en-US" sz="7200" b="1" i="1" u="none" strike="noStrike" kern="1200" cap="none" spc="0" normalizeH="0" baseline="0" noProof="0" dirty="0">
                <a:ln>
                  <a:noFill/>
                </a:ln>
                <a:solidFill>
                  <a:srgbClr val="E5FFFF"/>
                </a:solidFill>
                <a:effectLst/>
                <a:uLnTx/>
                <a:uFillTx/>
                <a:latin typeface="Tahoma"/>
                <a:ea typeface="+mj-ea"/>
                <a:cs typeface="+mj-cs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F08759-D347-48FF-0F5B-6AE9C075C325}"/>
              </a:ext>
            </a:extLst>
          </p:cNvPr>
          <p:cNvSpPr txBox="1"/>
          <p:nvPr/>
        </p:nvSpPr>
        <p:spPr>
          <a:xfrm>
            <a:off x="1057272" y="4351581"/>
            <a:ext cx="10839450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48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Encomiende</a:t>
            </a:r>
            <a:r>
              <a: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alma a </a:t>
            </a:r>
            <a:r>
              <a:rPr lang="en-US" sz="48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fiel</a:t>
            </a:r>
            <a:r>
              <a:rPr lang="en-US" sz="48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Creador</a:t>
            </a:r>
            <a:r>
              <a:rPr lang="en-US" sz="4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 </a:t>
            </a:r>
          </a:p>
          <a:p>
            <a:pPr>
              <a:spcAft>
                <a:spcPts val="600"/>
              </a:spcAft>
            </a:pPr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• </a:t>
            </a:r>
            <a:r>
              <a:rPr lang="en-US" sz="48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Haga</a:t>
            </a:r>
            <a:r>
              <a:rPr lang="en-US" sz="4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dirty="0" err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</a:t>
            </a:r>
            <a:r>
              <a:rPr lang="en-US" sz="48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bien.</a:t>
            </a:r>
            <a:endParaRPr lang="en-US" sz="44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6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6554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8619</TotalTime>
  <Words>442</Words>
  <Application>Microsoft Macintosh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Copeland, Gary</dc:creator>
  <cp:lastModifiedBy>Copeland, Gary</cp:lastModifiedBy>
  <cp:revision>77</cp:revision>
  <dcterms:created xsi:type="dcterms:W3CDTF">2023-01-15T01:00:12Z</dcterms:created>
  <dcterms:modified xsi:type="dcterms:W3CDTF">2023-07-03T13:51:21Z</dcterms:modified>
</cp:coreProperties>
</file>