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0"/>
  </p:notesMasterIdLst>
  <p:sldIdLst>
    <p:sldId id="268" r:id="rId2"/>
    <p:sldId id="325" r:id="rId3"/>
    <p:sldId id="327" r:id="rId4"/>
    <p:sldId id="330" r:id="rId5"/>
    <p:sldId id="319" r:id="rId6"/>
    <p:sldId id="326" r:id="rId7"/>
    <p:sldId id="329" r:id="rId8"/>
    <p:sldId id="32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1E3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260"/>
    <p:restoredTop sz="96327"/>
  </p:normalViewPr>
  <p:slideViewPr>
    <p:cSldViewPr snapToGrid="0">
      <p:cViewPr varScale="1">
        <p:scale>
          <a:sx n="98" d="100"/>
          <a:sy n="98" d="100"/>
        </p:scale>
        <p:origin x="216" y="13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11D486-2D8C-A946-85BE-89CD7F4E4B65}" type="datetimeFigureOut">
              <a:rPr lang="en-US" smtClean="0"/>
              <a:t>7/2/23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40A914-4AC1-544F-A904-D526C72DC8D2}" type="slidenum">
              <a:rPr lang="en-US" smtClean="0"/>
              <a:t>‹#›</a:t>
            </a:fld>
            <a:endParaRPr lang="en-US"/>
          </a:p>
        </p:txBody>
      </p:sp>
    </p:spTree>
    <p:extLst>
      <p:ext uri="{BB962C8B-B14F-4D97-AF65-F5344CB8AC3E}">
        <p14:creationId xmlns:p14="http://schemas.microsoft.com/office/powerpoint/2010/main" val="38303599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a:extLst>
              <a:ext uri="{FF2B5EF4-FFF2-40B4-BE49-F238E27FC236}">
                <a16:creationId xmlns:a16="http://schemas.microsoft.com/office/drawing/2014/main" id="{E70D5F8F-9EB0-7453-0C33-02D7748CE858}"/>
              </a:ext>
            </a:extLst>
          </p:cNvPr>
          <p:cNvSpPr>
            <a:spLocks noGrp="1" noRot="1" noChangeAspect="1" noChangeArrowheads="1" noTextEdit="1"/>
          </p:cNvSpPr>
          <p:nvPr>
            <p:ph type="sldImg"/>
          </p:nvPr>
        </p:nvSpPr>
        <p:spPr>
          <a:xfrm>
            <a:off x="393700" y="692150"/>
            <a:ext cx="6070600" cy="3416300"/>
          </a:xfrm>
          <a:ln/>
          <a:extLst>
            <a:ext uri="{FAA26D3D-D897-4be2-8F04-BA451C77F1D7}">
              <ma14:placeholderFlag xmlns:ma14="http://schemas.microsoft.com/office/mac/drawingml/2011/main" xmlns="" val="1"/>
            </a:ext>
          </a:extLst>
        </p:spPr>
      </p:sp>
      <p:sp>
        <p:nvSpPr>
          <p:cNvPr id="76803" name="Rectangle 3">
            <a:extLst>
              <a:ext uri="{FF2B5EF4-FFF2-40B4-BE49-F238E27FC236}">
                <a16:creationId xmlns:a16="http://schemas.microsoft.com/office/drawing/2014/main" id="{0E58FFDE-984C-F3A3-B078-1ED316D56972}"/>
              </a:ext>
            </a:extLst>
          </p:cNvPr>
          <p:cNvSpPr>
            <a:spLocks noGrp="1" noChangeArrowheads="1"/>
          </p:cNvSpPr>
          <p:nvPr>
            <p:ph type="body" idx="1"/>
          </p:nvPr>
        </p:nvSpPr>
        <p:spPr/>
        <p:txBody>
          <a:bodyPr/>
          <a:lstStyle/>
          <a:p>
            <a:r>
              <a:rPr lang="en-US" altLang="en-US">
                <a:latin typeface="Times New Roman" panose="02020603050405020304" pitchFamily="18" charset="0"/>
                <a:ea typeface="ＭＳ Ｐゴシック" panose="020B0600070205080204" pitchFamily="34" charset="-128"/>
              </a:rPr>
              <a:t>ABRAHAM &amp; LOT</a:t>
            </a:r>
          </a:p>
          <a:p>
            <a:r>
              <a:rPr lang="en-US" altLang="en-US">
                <a:latin typeface="Times New Roman" panose="02020603050405020304" pitchFamily="18" charset="0"/>
                <a:ea typeface="ＭＳ Ｐゴシック" panose="020B0600070205080204" pitchFamily="34" charset="-128"/>
              </a:rPr>
              <a:t>    Lot was the nephew of Abraham (Genesis 12:5).  The flocks of Abraham and Lot became so numerous that the land could no longer support their great herds.  Abraham allowed Lot to chose an area in the land of Canaan in which to live and Abraham took what was left (Genesis 13:5+).  In Genesis 13:14, God promised that Abraham descendants would later have this land.  This area is now the land of Israel.  Lot finally came to live in the city of Sodom.  This city became incredibly wicked and God promised to destroy it along with its sister city of Gomorrah with fire and brimstone (sulfur) raining from heaven (Genesis 19:24).  Only Lot and his family were saved with the exception of his wife who </a:t>
            </a:r>
            <a:r>
              <a:rPr lang="ja-JP" altLang="en-US">
                <a:latin typeface="Arial" panose="020B0604020202020204" pitchFamily="34" charset="0"/>
                <a:ea typeface="ＭＳ Ｐゴシック" panose="020B0600070205080204" pitchFamily="34" charset="-128"/>
              </a:rPr>
              <a:t>“</a:t>
            </a:r>
            <a:r>
              <a:rPr lang="en-US" altLang="ja-JP">
                <a:latin typeface="Times New Roman" panose="02020603050405020304" pitchFamily="18" charset="0"/>
                <a:ea typeface="ＭＳ Ｐゴシック" panose="020B0600070205080204" pitchFamily="34" charset="-128"/>
              </a:rPr>
              <a:t>looked back</a:t>
            </a:r>
            <a:r>
              <a:rPr lang="ja-JP" altLang="en-US">
                <a:latin typeface="Arial" panose="020B0604020202020204" pitchFamily="34" charset="0"/>
                <a:ea typeface="ＭＳ Ｐゴシック" panose="020B0600070205080204" pitchFamily="34" charset="-128"/>
              </a:rPr>
              <a:t>”</a:t>
            </a:r>
            <a:r>
              <a:rPr lang="en-US" altLang="ja-JP">
                <a:latin typeface="Times New Roman" panose="02020603050405020304" pitchFamily="18" charset="0"/>
                <a:ea typeface="ＭＳ Ｐゴシック" panose="020B0600070205080204" pitchFamily="34" charset="-128"/>
              </a:rPr>
              <a:t> and was turned into a </a:t>
            </a:r>
            <a:r>
              <a:rPr lang="ja-JP" altLang="en-US">
                <a:latin typeface="Arial" panose="020B0604020202020204" pitchFamily="34" charset="0"/>
                <a:ea typeface="ＭＳ Ｐゴシック" panose="020B0600070205080204" pitchFamily="34" charset="-128"/>
              </a:rPr>
              <a:t>“</a:t>
            </a:r>
            <a:r>
              <a:rPr lang="en-US" altLang="ja-JP">
                <a:latin typeface="Times New Roman" panose="02020603050405020304" pitchFamily="18" charset="0"/>
                <a:ea typeface="ＭＳ Ｐゴシック" panose="020B0600070205080204" pitchFamily="34" charset="-128"/>
              </a:rPr>
              <a:t>pillar of salt</a:t>
            </a:r>
            <a:r>
              <a:rPr lang="ja-JP" altLang="en-US">
                <a:latin typeface="Arial" panose="020B0604020202020204" pitchFamily="34" charset="0"/>
                <a:ea typeface="ＭＳ Ｐゴシック" panose="020B0600070205080204" pitchFamily="34" charset="-128"/>
              </a:rPr>
              <a:t>”</a:t>
            </a:r>
            <a:r>
              <a:rPr lang="en-US" altLang="ja-JP">
                <a:latin typeface="Times New Roman" panose="02020603050405020304" pitchFamily="18" charset="0"/>
                <a:ea typeface="ＭＳ Ｐゴシック" panose="020B0600070205080204" pitchFamily="34" charset="-128"/>
              </a:rPr>
              <a:t>.  We do not know the specific location of Sodom and Gomorrah.  Many believe that it was at the southern tip of the Dead Sea.  Even today, there are great salt plains around this sea and animals or plants that are left in this area become encrusted with a thick layer of salt deposit.</a:t>
            </a:r>
          </a:p>
          <a:p>
            <a:r>
              <a:rPr lang="en-US" altLang="en-US">
                <a:latin typeface="Times New Roman" panose="02020603050405020304" pitchFamily="18" charset="0"/>
                <a:ea typeface="ＭＳ Ｐゴシック" panose="020B0600070205080204" pitchFamily="34" charset="-128"/>
              </a:rPr>
              <a:t> DISCUSSION QUESTION:  What lessons from the story of Abraham should we learn to apply to our lives today?  Perhaps the greatest lesson we should learn from the story of Abraham is that we should learn to trust God.  A detailed review of Abraham</a:t>
            </a:r>
            <a:r>
              <a:rPr lang="ja-JP" altLang="en-US">
                <a:latin typeface="Arial" panose="020B0604020202020204" pitchFamily="34" charset="0"/>
                <a:ea typeface="ＭＳ Ｐゴシック" panose="020B0600070205080204" pitchFamily="34" charset="-128"/>
              </a:rPr>
              <a:t>’</a:t>
            </a:r>
            <a:r>
              <a:rPr lang="en-US" altLang="ja-JP">
                <a:latin typeface="Times New Roman" panose="02020603050405020304" pitchFamily="18" charset="0"/>
                <a:ea typeface="ＭＳ Ｐゴシック" panose="020B0600070205080204" pitchFamily="34" charset="-128"/>
              </a:rPr>
              <a:t>s life reveals that Abraham sometimes made mistakes.  Even though he was a man of faith, out of fear of Pharaoh he lied about his sister (Genesis 12:10-20).  We learn from this story that even good people sometimes fail in their faith.</a:t>
            </a:r>
          </a:p>
          <a:p>
            <a:endParaRPr lang="en-US" altLang="en-US">
              <a:latin typeface="Arial" panose="020B0604020202020204" pitchFamily="34" charset="0"/>
              <a:ea typeface="ＭＳ Ｐゴシック" panose="020B0600070205080204"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6F93689E-9142-2541-A21F-340BD76B6CFE}"/>
              </a:ext>
            </a:extLst>
          </p:cNvPr>
          <p:cNvSpPr>
            <a:spLocks noGrp="1" noChangeArrowheads="1"/>
          </p:cNvSpPr>
          <p:nvPr>
            <p:ph type="ctrTitle" sz="quarter"/>
          </p:nvPr>
        </p:nvSpPr>
        <p:spPr>
          <a:xfrm>
            <a:off x="914400" y="1676400"/>
            <a:ext cx="10363200" cy="1828800"/>
          </a:xfrm>
        </p:spPr>
        <p:txBody>
          <a:bodyPr/>
          <a:lstStyle>
            <a:lvl1pPr>
              <a:defRPr/>
            </a:lvl1pPr>
          </a:lstStyle>
          <a:p>
            <a:pPr lvl="0"/>
            <a:r>
              <a:rPr lang="en-US" altLang="en-US" noProof="0"/>
              <a:t>Click to edit Master title style</a:t>
            </a:r>
          </a:p>
        </p:txBody>
      </p:sp>
      <p:sp>
        <p:nvSpPr>
          <p:cNvPr id="7171" name="Rectangle 3">
            <a:extLst>
              <a:ext uri="{FF2B5EF4-FFF2-40B4-BE49-F238E27FC236}">
                <a16:creationId xmlns:a16="http://schemas.microsoft.com/office/drawing/2014/main" id="{6EBA2195-5C13-304A-92E1-7589FEF83B18}"/>
              </a:ext>
            </a:extLst>
          </p:cNvPr>
          <p:cNvSpPr>
            <a:spLocks noGrp="1" noChangeArrowheads="1"/>
          </p:cNvSpPr>
          <p:nvPr>
            <p:ph type="subTitle" sz="quarter" idx="1"/>
          </p:nvPr>
        </p:nvSpPr>
        <p:spPr>
          <a:xfrm>
            <a:off x="1828800" y="3886200"/>
            <a:ext cx="8534400" cy="1752600"/>
          </a:xfrm>
        </p:spPr>
        <p:txBody>
          <a:bodyPr/>
          <a:lstStyle>
            <a:lvl1pPr marL="0" indent="0" algn="ctr">
              <a:buFont typeface="Wingdings" pitchFamily="2" charset="2"/>
              <a:buNone/>
              <a:defRPr/>
            </a:lvl1pPr>
          </a:lstStyle>
          <a:p>
            <a:pPr lvl="0"/>
            <a:r>
              <a:rPr lang="en-US" altLang="en-US" noProof="0"/>
              <a:t>Click to edit Master subtitle style</a:t>
            </a:r>
          </a:p>
        </p:txBody>
      </p:sp>
      <p:sp>
        <p:nvSpPr>
          <p:cNvPr id="7172" name="Rectangle 4">
            <a:extLst>
              <a:ext uri="{FF2B5EF4-FFF2-40B4-BE49-F238E27FC236}">
                <a16:creationId xmlns:a16="http://schemas.microsoft.com/office/drawing/2014/main" id="{47760A96-5885-6C44-8363-A9565E4F9426}"/>
              </a:ext>
            </a:extLst>
          </p:cNvPr>
          <p:cNvSpPr>
            <a:spLocks noGrp="1" noChangeArrowheads="1"/>
          </p:cNvSpPr>
          <p:nvPr>
            <p:ph type="dt" sz="quarter" idx="2"/>
          </p:nvPr>
        </p:nvSpPr>
        <p:spPr/>
        <p:txBody>
          <a:bodyPr/>
          <a:lstStyle>
            <a:lvl1pPr>
              <a:defRPr/>
            </a:lvl1pPr>
          </a:lstStyle>
          <a:p>
            <a:endParaRPr lang="en-US" altLang="en-US"/>
          </a:p>
        </p:txBody>
      </p:sp>
      <p:sp>
        <p:nvSpPr>
          <p:cNvPr id="7173" name="Rectangle 5">
            <a:extLst>
              <a:ext uri="{FF2B5EF4-FFF2-40B4-BE49-F238E27FC236}">
                <a16:creationId xmlns:a16="http://schemas.microsoft.com/office/drawing/2014/main" id="{1EC9DAB2-253B-4648-B25E-C6B8C4D2214A}"/>
              </a:ext>
            </a:extLst>
          </p:cNvPr>
          <p:cNvSpPr>
            <a:spLocks noGrp="1" noChangeArrowheads="1"/>
          </p:cNvSpPr>
          <p:nvPr>
            <p:ph type="ftr" sz="quarter" idx="3"/>
          </p:nvPr>
        </p:nvSpPr>
        <p:spPr/>
        <p:txBody>
          <a:bodyPr/>
          <a:lstStyle>
            <a:lvl1pPr>
              <a:defRPr/>
            </a:lvl1pPr>
          </a:lstStyle>
          <a:p>
            <a:endParaRPr lang="en-US" altLang="en-US"/>
          </a:p>
        </p:txBody>
      </p:sp>
      <p:sp>
        <p:nvSpPr>
          <p:cNvPr id="7174" name="Rectangle 6">
            <a:extLst>
              <a:ext uri="{FF2B5EF4-FFF2-40B4-BE49-F238E27FC236}">
                <a16:creationId xmlns:a16="http://schemas.microsoft.com/office/drawing/2014/main" id="{1C01F408-8FD6-B24C-B561-A9EFB95588EE}"/>
              </a:ext>
            </a:extLst>
          </p:cNvPr>
          <p:cNvSpPr>
            <a:spLocks noGrp="1" noChangeArrowheads="1"/>
          </p:cNvSpPr>
          <p:nvPr>
            <p:ph type="sldNum" sz="quarter" idx="4"/>
          </p:nvPr>
        </p:nvSpPr>
        <p:spPr/>
        <p:txBody>
          <a:bodyPr/>
          <a:lstStyle>
            <a:lvl1pPr>
              <a:defRPr/>
            </a:lvl1pPr>
          </a:lstStyle>
          <a:p>
            <a:fld id="{4E7C1B9C-FD1F-D143-AB63-8D1AF98DB73D}" type="slidenum">
              <a:rPr lang="en-US" altLang="en-US"/>
              <a:pPr/>
              <a:t>‹#›</a:t>
            </a:fld>
            <a:endParaRPr lang="en-US" altLang="en-US"/>
          </a:p>
        </p:txBody>
      </p:sp>
    </p:spTree>
    <p:extLst>
      <p:ext uri="{BB962C8B-B14F-4D97-AF65-F5344CB8AC3E}">
        <p14:creationId xmlns:p14="http://schemas.microsoft.com/office/powerpoint/2010/main" val="762028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5565-59CE-1040-908C-6A3060014BD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3C8825-46BA-F044-91DA-B983D1115E3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B84E1F-3AE2-324A-97F8-63DA6BAD4A04}"/>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90B322AB-26E1-4646-AEA5-9B91C7A82FE7}"/>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15096309-5A21-374B-BA95-D4E09F452FC3}"/>
              </a:ext>
            </a:extLst>
          </p:cNvPr>
          <p:cNvSpPr>
            <a:spLocks noGrp="1"/>
          </p:cNvSpPr>
          <p:nvPr>
            <p:ph type="sldNum" sz="quarter" idx="12"/>
          </p:nvPr>
        </p:nvSpPr>
        <p:spPr/>
        <p:txBody>
          <a:bodyPr/>
          <a:lstStyle>
            <a:lvl1pPr>
              <a:defRPr/>
            </a:lvl1pPr>
          </a:lstStyle>
          <a:p>
            <a:fld id="{AF8EED2E-10BA-6A40-A72D-00C4A56B610D}" type="slidenum">
              <a:rPr lang="en-US" altLang="en-US"/>
              <a:pPr/>
              <a:t>‹#›</a:t>
            </a:fld>
            <a:endParaRPr lang="en-US" altLang="en-US"/>
          </a:p>
        </p:txBody>
      </p:sp>
    </p:spTree>
    <p:extLst>
      <p:ext uri="{BB962C8B-B14F-4D97-AF65-F5344CB8AC3E}">
        <p14:creationId xmlns:p14="http://schemas.microsoft.com/office/powerpoint/2010/main" val="2267257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B22414-755C-DD41-9F70-FC820A18EF7C}"/>
              </a:ext>
            </a:extLst>
          </p:cNvPr>
          <p:cNvSpPr>
            <a:spLocks noGrp="1"/>
          </p:cNvSpPr>
          <p:nvPr>
            <p:ph type="title" orient="vert"/>
          </p:nvPr>
        </p:nvSpPr>
        <p:spPr>
          <a:xfrm>
            <a:off x="8839200" y="381000"/>
            <a:ext cx="2743200" cy="57150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6AF35C2-049E-1146-9769-780A9BAFE08C}"/>
              </a:ext>
            </a:extLst>
          </p:cNvPr>
          <p:cNvSpPr>
            <a:spLocks noGrp="1"/>
          </p:cNvSpPr>
          <p:nvPr>
            <p:ph type="body" orient="vert" idx="1"/>
          </p:nvPr>
        </p:nvSpPr>
        <p:spPr>
          <a:xfrm>
            <a:off x="609600" y="381000"/>
            <a:ext cx="8026400" cy="5715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9E748C-6E85-964D-9A88-81922D191581}"/>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80DE2023-4A10-D74B-A217-0E17F81A1C9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8084FDB2-4A4D-474A-92D2-65022C3621C2}"/>
              </a:ext>
            </a:extLst>
          </p:cNvPr>
          <p:cNvSpPr>
            <a:spLocks noGrp="1"/>
          </p:cNvSpPr>
          <p:nvPr>
            <p:ph type="sldNum" sz="quarter" idx="12"/>
          </p:nvPr>
        </p:nvSpPr>
        <p:spPr/>
        <p:txBody>
          <a:bodyPr/>
          <a:lstStyle>
            <a:lvl1pPr>
              <a:defRPr/>
            </a:lvl1pPr>
          </a:lstStyle>
          <a:p>
            <a:fld id="{EF640147-BC3B-744C-BBAC-1A279D7111DE}" type="slidenum">
              <a:rPr lang="en-US" altLang="en-US"/>
              <a:pPr/>
              <a:t>‹#›</a:t>
            </a:fld>
            <a:endParaRPr lang="en-US" altLang="en-US"/>
          </a:p>
        </p:txBody>
      </p:sp>
    </p:spTree>
    <p:extLst>
      <p:ext uri="{BB962C8B-B14F-4D97-AF65-F5344CB8AC3E}">
        <p14:creationId xmlns:p14="http://schemas.microsoft.com/office/powerpoint/2010/main" val="26517726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83C98EA-37D2-8544-9A61-58CEE114AEBB}"/>
              </a:ext>
            </a:extLst>
          </p:cNvPr>
          <p:cNvSpPr>
            <a:spLocks noGrp="1"/>
          </p:cNvSpPr>
          <p:nvPr>
            <p:ph/>
          </p:nvPr>
        </p:nvSpPr>
        <p:spPr>
          <a:xfrm>
            <a:off x="609600" y="381000"/>
            <a:ext cx="10972800" cy="5715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a:extLst>
              <a:ext uri="{FF2B5EF4-FFF2-40B4-BE49-F238E27FC236}">
                <a16:creationId xmlns:a16="http://schemas.microsoft.com/office/drawing/2014/main" id="{4EDA4466-F738-6545-A5EF-F2A55599F4F0}"/>
              </a:ext>
            </a:extLst>
          </p:cNvPr>
          <p:cNvSpPr>
            <a:spLocks noGrp="1"/>
          </p:cNvSpPr>
          <p:nvPr>
            <p:ph type="dt" sz="half" idx="10"/>
          </p:nvPr>
        </p:nvSpPr>
        <p:spPr>
          <a:xfrm>
            <a:off x="609600" y="6245225"/>
            <a:ext cx="2844800" cy="476250"/>
          </a:xfrm>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F380B3EA-AA4D-E047-8CB9-220BE84C0952}"/>
              </a:ext>
            </a:extLst>
          </p:cNvPr>
          <p:cNvSpPr>
            <a:spLocks noGrp="1"/>
          </p:cNvSpPr>
          <p:nvPr>
            <p:ph type="ftr" sz="quarter" idx="11"/>
          </p:nvPr>
        </p:nvSpPr>
        <p:spPr>
          <a:xfrm>
            <a:off x="4165600" y="6245225"/>
            <a:ext cx="3860800" cy="476250"/>
          </a:xfrm>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4B86212B-6F99-5849-9236-847FB56679B3}"/>
              </a:ext>
            </a:extLst>
          </p:cNvPr>
          <p:cNvSpPr>
            <a:spLocks noGrp="1"/>
          </p:cNvSpPr>
          <p:nvPr>
            <p:ph type="sldNum" sz="quarter" idx="12"/>
          </p:nvPr>
        </p:nvSpPr>
        <p:spPr>
          <a:xfrm>
            <a:off x="8737600" y="6245225"/>
            <a:ext cx="2844800" cy="476250"/>
          </a:xfrm>
        </p:spPr>
        <p:txBody>
          <a:bodyPr/>
          <a:lstStyle>
            <a:lvl1pPr>
              <a:defRPr/>
            </a:lvl1pPr>
          </a:lstStyle>
          <a:p>
            <a:fld id="{224A1839-BCEF-4447-BE28-0E25157EF96D}" type="slidenum">
              <a:rPr lang="en-US" altLang="en-US"/>
              <a:pPr/>
              <a:t>‹#›</a:t>
            </a:fld>
            <a:endParaRPr lang="en-US" altLang="en-US"/>
          </a:p>
        </p:txBody>
      </p:sp>
    </p:spTree>
    <p:extLst>
      <p:ext uri="{BB962C8B-B14F-4D97-AF65-F5344CB8AC3E}">
        <p14:creationId xmlns:p14="http://schemas.microsoft.com/office/powerpoint/2010/main" val="2632392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5B107-D1F7-7942-A995-3DE88783D6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737C5F9-3332-BF46-838D-8C7AEEFF11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851DEE-CC97-3841-84CB-A73AAE8C9000}"/>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B2C15DF7-BA9C-8449-B017-95337F99F34C}"/>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855E0090-E7AA-D147-A23B-017E947EEE41}"/>
              </a:ext>
            </a:extLst>
          </p:cNvPr>
          <p:cNvSpPr>
            <a:spLocks noGrp="1"/>
          </p:cNvSpPr>
          <p:nvPr>
            <p:ph type="sldNum" sz="quarter" idx="12"/>
          </p:nvPr>
        </p:nvSpPr>
        <p:spPr/>
        <p:txBody>
          <a:bodyPr/>
          <a:lstStyle>
            <a:lvl1pPr>
              <a:defRPr/>
            </a:lvl1pPr>
          </a:lstStyle>
          <a:p>
            <a:fld id="{FF0A9386-31C1-484C-A0EF-807D13C728F5}" type="slidenum">
              <a:rPr lang="en-US" altLang="en-US"/>
              <a:pPr/>
              <a:t>‹#›</a:t>
            </a:fld>
            <a:endParaRPr lang="en-US" altLang="en-US"/>
          </a:p>
        </p:txBody>
      </p:sp>
    </p:spTree>
    <p:extLst>
      <p:ext uri="{BB962C8B-B14F-4D97-AF65-F5344CB8AC3E}">
        <p14:creationId xmlns:p14="http://schemas.microsoft.com/office/powerpoint/2010/main" val="958930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A28C5-0E17-EB49-A98D-35D7F8EFAFFA}"/>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F20E1CA-23F6-1A47-81A2-439EB637F389}"/>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928668B1-4E55-894F-A324-26C208E8332E}"/>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C39436D4-1061-EE46-9586-5251DFA71FD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FD3E9D42-A971-A54B-877A-DA27D711D568}"/>
              </a:ext>
            </a:extLst>
          </p:cNvPr>
          <p:cNvSpPr>
            <a:spLocks noGrp="1"/>
          </p:cNvSpPr>
          <p:nvPr>
            <p:ph type="sldNum" sz="quarter" idx="12"/>
          </p:nvPr>
        </p:nvSpPr>
        <p:spPr/>
        <p:txBody>
          <a:bodyPr/>
          <a:lstStyle>
            <a:lvl1pPr>
              <a:defRPr/>
            </a:lvl1pPr>
          </a:lstStyle>
          <a:p>
            <a:fld id="{7B70A4DC-1583-3F41-9DB4-004FA5695361}" type="slidenum">
              <a:rPr lang="en-US" altLang="en-US"/>
              <a:pPr/>
              <a:t>‹#›</a:t>
            </a:fld>
            <a:endParaRPr lang="en-US" altLang="en-US"/>
          </a:p>
        </p:txBody>
      </p:sp>
    </p:spTree>
    <p:extLst>
      <p:ext uri="{BB962C8B-B14F-4D97-AF65-F5344CB8AC3E}">
        <p14:creationId xmlns:p14="http://schemas.microsoft.com/office/powerpoint/2010/main" val="3537814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A5F0F-24B5-1F4E-8B71-3551E36B52F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F1B4CA-C56B-0A4A-9A76-5B1BBCF43EE0}"/>
              </a:ext>
            </a:extLst>
          </p:cNvPr>
          <p:cNvSpPr>
            <a:spLocks noGrp="1"/>
          </p:cNvSpPr>
          <p:nvPr>
            <p:ph sz="half" idx="1"/>
          </p:nvPr>
        </p:nvSpPr>
        <p:spPr>
          <a:xfrm>
            <a:off x="609600" y="1981200"/>
            <a:ext cx="5384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4C09D70-06D6-3143-8B25-6383A10889ED}"/>
              </a:ext>
            </a:extLst>
          </p:cNvPr>
          <p:cNvSpPr>
            <a:spLocks noGrp="1"/>
          </p:cNvSpPr>
          <p:nvPr>
            <p:ph sz="half" idx="2"/>
          </p:nvPr>
        </p:nvSpPr>
        <p:spPr>
          <a:xfrm>
            <a:off x="6197600" y="1981200"/>
            <a:ext cx="5384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87B38FC-46CB-9A45-8B3B-0BC2EDF70679}"/>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DAD968AA-201A-7A49-83CF-F0B061C1B6F5}"/>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075B35FB-05F2-4345-855E-8CC98C61FC81}"/>
              </a:ext>
            </a:extLst>
          </p:cNvPr>
          <p:cNvSpPr>
            <a:spLocks noGrp="1"/>
          </p:cNvSpPr>
          <p:nvPr>
            <p:ph type="sldNum" sz="quarter" idx="12"/>
          </p:nvPr>
        </p:nvSpPr>
        <p:spPr/>
        <p:txBody>
          <a:bodyPr/>
          <a:lstStyle>
            <a:lvl1pPr>
              <a:defRPr/>
            </a:lvl1pPr>
          </a:lstStyle>
          <a:p>
            <a:fld id="{A1EB7C46-2401-2A4F-9CE6-8E7217C5ACFF}" type="slidenum">
              <a:rPr lang="en-US" altLang="en-US"/>
              <a:pPr/>
              <a:t>‹#›</a:t>
            </a:fld>
            <a:endParaRPr lang="en-US" altLang="en-US"/>
          </a:p>
        </p:txBody>
      </p:sp>
    </p:spTree>
    <p:extLst>
      <p:ext uri="{BB962C8B-B14F-4D97-AF65-F5344CB8AC3E}">
        <p14:creationId xmlns:p14="http://schemas.microsoft.com/office/powerpoint/2010/main" val="3253803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6090D-EAAD-DB4C-A75A-5F4FC4F0E72C}"/>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C98B0F1-D208-5241-9C97-D173FD770F5F}"/>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02596B2-EDD8-334B-876C-298696D73210}"/>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4008F84-C754-7D49-A249-B048F6476823}"/>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5B706C8-D4EE-2440-B6AE-A0C701F31A00}"/>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5A91896-425F-AE40-B81A-4769758095E0}"/>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6BFCEA4C-E6C6-5E40-ABCF-15E7646EFC19}"/>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89E8E382-E62F-764E-825D-994E5ED34FE0}"/>
              </a:ext>
            </a:extLst>
          </p:cNvPr>
          <p:cNvSpPr>
            <a:spLocks noGrp="1"/>
          </p:cNvSpPr>
          <p:nvPr>
            <p:ph type="sldNum" sz="quarter" idx="12"/>
          </p:nvPr>
        </p:nvSpPr>
        <p:spPr/>
        <p:txBody>
          <a:bodyPr/>
          <a:lstStyle>
            <a:lvl1pPr>
              <a:defRPr/>
            </a:lvl1pPr>
          </a:lstStyle>
          <a:p>
            <a:fld id="{CC91D599-F856-DB44-B224-BB588F2E536A}" type="slidenum">
              <a:rPr lang="en-US" altLang="en-US"/>
              <a:pPr/>
              <a:t>‹#›</a:t>
            </a:fld>
            <a:endParaRPr lang="en-US" altLang="en-US"/>
          </a:p>
        </p:txBody>
      </p:sp>
    </p:spTree>
    <p:extLst>
      <p:ext uri="{BB962C8B-B14F-4D97-AF65-F5344CB8AC3E}">
        <p14:creationId xmlns:p14="http://schemas.microsoft.com/office/powerpoint/2010/main" val="3110784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11327-FFE8-4242-8E18-D62734D33CF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39BACF-4AA3-DF4C-9A5F-84915401C3E6}"/>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5832851F-27DD-664B-8DAF-5C8D257ED119}"/>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23F70016-27B2-1642-A6CD-D993D7870258}"/>
              </a:ext>
            </a:extLst>
          </p:cNvPr>
          <p:cNvSpPr>
            <a:spLocks noGrp="1"/>
          </p:cNvSpPr>
          <p:nvPr>
            <p:ph type="sldNum" sz="quarter" idx="12"/>
          </p:nvPr>
        </p:nvSpPr>
        <p:spPr/>
        <p:txBody>
          <a:bodyPr/>
          <a:lstStyle>
            <a:lvl1pPr>
              <a:defRPr/>
            </a:lvl1pPr>
          </a:lstStyle>
          <a:p>
            <a:fld id="{7B4D1F50-402A-B44D-B7C2-02FB2A99C1B7}" type="slidenum">
              <a:rPr lang="en-US" altLang="en-US"/>
              <a:pPr/>
              <a:t>‹#›</a:t>
            </a:fld>
            <a:endParaRPr lang="en-US" altLang="en-US"/>
          </a:p>
        </p:txBody>
      </p:sp>
    </p:spTree>
    <p:extLst>
      <p:ext uri="{BB962C8B-B14F-4D97-AF65-F5344CB8AC3E}">
        <p14:creationId xmlns:p14="http://schemas.microsoft.com/office/powerpoint/2010/main" val="1131699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194E9EB-03B4-AA44-97D8-19B7C4BE5251}"/>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F9133D84-EC9B-CF4D-9D9C-ADEB9E3F4597}"/>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9421F060-7745-A84F-90F5-329D6E02B9C0}"/>
              </a:ext>
            </a:extLst>
          </p:cNvPr>
          <p:cNvSpPr>
            <a:spLocks noGrp="1"/>
          </p:cNvSpPr>
          <p:nvPr>
            <p:ph type="sldNum" sz="quarter" idx="12"/>
          </p:nvPr>
        </p:nvSpPr>
        <p:spPr/>
        <p:txBody>
          <a:bodyPr/>
          <a:lstStyle>
            <a:lvl1pPr>
              <a:defRPr/>
            </a:lvl1pPr>
          </a:lstStyle>
          <a:p>
            <a:fld id="{A1F2DDA1-E08B-D94C-B912-6ECD71E229C1}" type="slidenum">
              <a:rPr lang="en-US" altLang="en-US"/>
              <a:pPr/>
              <a:t>‹#›</a:t>
            </a:fld>
            <a:endParaRPr lang="en-US" altLang="en-US"/>
          </a:p>
        </p:txBody>
      </p:sp>
    </p:spTree>
    <p:extLst>
      <p:ext uri="{BB962C8B-B14F-4D97-AF65-F5344CB8AC3E}">
        <p14:creationId xmlns:p14="http://schemas.microsoft.com/office/powerpoint/2010/main" val="3357900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EE2D9-9D9B-D64A-B2DF-9A815BC58424}"/>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0577ED6-5031-9A44-8852-F2BB7E286245}"/>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E908BF4-92E5-E044-98CF-D91845494BC1}"/>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7FBB43-7001-3B41-83EF-7D77A678E959}"/>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BCED4135-2128-0744-BF64-F503C442EFEF}"/>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0EDE835D-69CC-4845-A0FA-0DF3B7337D26}"/>
              </a:ext>
            </a:extLst>
          </p:cNvPr>
          <p:cNvSpPr>
            <a:spLocks noGrp="1"/>
          </p:cNvSpPr>
          <p:nvPr>
            <p:ph type="sldNum" sz="quarter" idx="12"/>
          </p:nvPr>
        </p:nvSpPr>
        <p:spPr/>
        <p:txBody>
          <a:bodyPr/>
          <a:lstStyle>
            <a:lvl1pPr>
              <a:defRPr/>
            </a:lvl1pPr>
          </a:lstStyle>
          <a:p>
            <a:fld id="{ADBDC7F2-5B77-3E4D-8A77-D3E4D30B2D8D}" type="slidenum">
              <a:rPr lang="en-US" altLang="en-US"/>
              <a:pPr/>
              <a:t>‹#›</a:t>
            </a:fld>
            <a:endParaRPr lang="en-US" altLang="en-US"/>
          </a:p>
        </p:txBody>
      </p:sp>
    </p:spTree>
    <p:extLst>
      <p:ext uri="{BB962C8B-B14F-4D97-AF65-F5344CB8AC3E}">
        <p14:creationId xmlns:p14="http://schemas.microsoft.com/office/powerpoint/2010/main" val="573594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0A4EC-B338-C54E-94D0-1D3F602C9715}"/>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4D9349D-FF2D-7046-8D8F-F5CED6F242BC}"/>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772C1B2-ADCA-204F-9EA4-C32DBCB739E1}"/>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B4BA4C-9E59-B142-9052-7A5C1434453A}"/>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00D5CA75-8367-664B-8075-4E28B1478313}"/>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7DED54CD-BD62-6A40-A840-D5A532DFB66B}"/>
              </a:ext>
            </a:extLst>
          </p:cNvPr>
          <p:cNvSpPr>
            <a:spLocks noGrp="1"/>
          </p:cNvSpPr>
          <p:nvPr>
            <p:ph type="sldNum" sz="quarter" idx="12"/>
          </p:nvPr>
        </p:nvSpPr>
        <p:spPr/>
        <p:txBody>
          <a:bodyPr/>
          <a:lstStyle>
            <a:lvl1pPr>
              <a:defRPr/>
            </a:lvl1pPr>
          </a:lstStyle>
          <a:p>
            <a:fld id="{E702F0CC-F864-D848-8D53-502F0858FB06}" type="slidenum">
              <a:rPr lang="en-US" altLang="en-US"/>
              <a:pPr/>
              <a:t>‹#›</a:t>
            </a:fld>
            <a:endParaRPr lang="en-US" altLang="en-US"/>
          </a:p>
        </p:txBody>
      </p:sp>
    </p:spTree>
    <p:extLst>
      <p:ext uri="{BB962C8B-B14F-4D97-AF65-F5344CB8AC3E}">
        <p14:creationId xmlns:p14="http://schemas.microsoft.com/office/powerpoint/2010/main" val="133453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1F3E"/>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C1F4CB7C-511D-6043-BC8E-69A8CF23057B}"/>
              </a:ext>
            </a:extLst>
          </p:cNvPr>
          <p:cNvSpPr>
            <a:spLocks noGrp="1" noChangeArrowheads="1"/>
          </p:cNvSpPr>
          <p:nvPr>
            <p:ph type="title"/>
          </p:nvPr>
        </p:nvSpPr>
        <p:spPr bwMode="auto">
          <a:xfrm>
            <a:off x="609600" y="381000"/>
            <a:ext cx="109728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6147" name="Rectangle 3">
            <a:extLst>
              <a:ext uri="{FF2B5EF4-FFF2-40B4-BE49-F238E27FC236}">
                <a16:creationId xmlns:a16="http://schemas.microsoft.com/office/drawing/2014/main" id="{3162A375-BADC-6047-A0F3-0997FBEBACEF}"/>
              </a:ext>
            </a:extLst>
          </p:cNvPr>
          <p:cNvSpPr>
            <a:spLocks noGrp="1" noChangeArrowheads="1"/>
          </p:cNvSpPr>
          <p:nvPr>
            <p:ph type="body" idx="1"/>
          </p:nvPr>
        </p:nvSpPr>
        <p:spPr bwMode="auto">
          <a:xfrm>
            <a:off x="609600" y="1981200"/>
            <a:ext cx="10972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148" name="Rectangle 4">
            <a:extLst>
              <a:ext uri="{FF2B5EF4-FFF2-40B4-BE49-F238E27FC236}">
                <a16:creationId xmlns:a16="http://schemas.microsoft.com/office/drawing/2014/main" id="{6F4C3E37-6795-074B-97A5-0F8140C8FE2E}"/>
              </a:ext>
            </a:extLst>
          </p:cNvPr>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panose="020B0604020202020204" pitchFamily="34" charset="0"/>
              </a:defRPr>
            </a:lvl1pPr>
          </a:lstStyle>
          <a:p>
            <a:endParaRPr lang="en-US" altLang="en-US"/>
          </a:p>
        </p:txBody>
      </p:sp>
      <p:sp>
        <p:nvSpPr>
          <p:cNvPr id="6149" name="Rectangle 5">
            <a:extLst>
              <a:ext uri="{FF2B5EF4-FFF2-40B4-BE49-F238E27FC236}">
                <a16:creationId xmlns:a16="http://schemas.microsoft.com/office/drawing/2014/main" id="{E38DCDB3-B637-B947-BBA0-BEBA7BD9E652}"/>
              </a:ext>
            </a:extLst>
          </p:cNvPr>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panose="020B0604020202020204" pitchFamily="34" charset="0"/>
              </a:defRPr>
            </a:lvl1pPr>
          </a:lstStyle>
          <a:p>
            <a:endParaRPr lang="en-US" altLang="en-US"/>
          </a:p>
        </p:txBody>
      </p:sp>
      <p:sp>
        <p:nvSpPr>
          <p:cNvPr id="6150" name="Rectangle 6">
            <a:extLst>
              <a:ext uri="{FF2B5EF4-FFF2-40B4-BE49-F238E27FC236}">
                <a16:creationId xmlns:a16="http://schemas.microsoft.com/office/drawing/2014/main" id="{AFCBD6BC-4398-7E48-AAED-B7E9F7DC3956}"/>
              </a:ext>
            </a:extLst>
          </p:cNvPr>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panose="020B0604020202020204" pitchFamily="34" charset="0"/>
              </a:defRPr>
            </a:lvl1pPr>
          </a:lstStyle>
          <a:p>
            <a:fld id="{7A1AF1A7-724B-824A-8247-E52CE97B5A29}" type="slidenum">
              <a:rPr lang="en-US" altLang="en-US"/>
              <a:pPr/>
              <a:t>‹#›</a:t>
            </a:fld>
            <a:endParaRPr lang="en-US" altLang="en-US"/>
          </a:p>
        </p:txBody>
      </p:sp>
    </p:spTree>
    <p:extLst>
      <p:ext uri="{BB962C8B-B14F-4D97-AF65-F5344CB8AC3E}">
        <p14:creationId xmlns:p14="http://schemas.microsoft.com/office/powerpoint/2010/main" val="565575773"/>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9pPr>
    </p:titleStyle>
    <p:bodyStyle>
      <a:lvl1pPr marL="342900" indent="-342900" algn="l" rtl="0" fontAlgn="base">
        <a:spcBef>
          <a:spcPct val="20000"/>
        </a:spcBef>
        <a:spcAft>
          <a:spcPct val="0"/>
        </a:spcAft>
        <a:buClr>
          <a:schemeClr val="hlink"/>
        </a:buClr>
        <a:buSzPct val="65000"/>
        <a:buFont typeface="Wingdings" pitchFamily="2" charset="2"/>
        <a:buChar char="n"/>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folHlink"/>
        </a:buClr>
        <a:buSzPct val="65000"/>
        <a:buFont typeface="Wingdings" pitchFamily="2" charset="2"/>
        <a:buChar char="n"/>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hlink"/>
        </a:buClr>
        <a:buSzPct val="65000"/>
        <a:buFont typeface="Wingdings" pitchFamily="2" charset="2"/>
        <a:buChar char="n"/>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lr>
          <a:schemeClr val="folHlink"/>
        </a:buClr>
        <a:buSzPct val="65000"/>
        <a:buFont typeface="Wingdings" pitchFamily="2" charset="2"/>
        <a:buChar char="n"/>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hlink"/>
        </a:buClr>
        <a:buSzPct val="65000"/>
        <a:buFont typeface="Wingdings" pitchFamily="2" charset="2"/>
        <a:buChar char="n"/>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FA1D9E5-48B6-52EF-5B45-B4D5833819C0}"/>
              </a:ext>
            </a:extLst>
          </p:cNvPr>
          <p:cNvSpPr txBox="1"/>
          <p:nvPr/>
        </p:nvSpPr>
        <p:spPr>
          <a:xfrm>
            <a:off x="360608" y="424963"/>
            <a:ext cx="11496447" cy="4524315"/>
          </a:xfrm>
          <a:prstGeom prst="rect">
            <a:avLst/>
          </a:prstGeom>
          <a:noFill/>
        </p:spPr>
        <p:txBody>
          <a:bodyPr wrap="square">
            <a:spAutoFit/>
          </a:bodyPr>
          <a:lstStyle/>
          <a:p>
            <a:pPr marL="461963" indent="-461963"/>
            <a:r>
              <a:rPr lang="en-US" sz="3600" dirty="0" err="1">
                <a:solidFill>
                  <a:srgbClr val="FFFFFF"/>
                </a:solidFill>
                <a:latin typeface="Calibri" panose="020F0502020204030204" pitchFamily="34" charset="0"/>
                <a:cs typeface="Calibri" panose="020F0502020204030204" pitchFamily="34" charset="0"/>
              </a:rPr>
              <a:t>Tenemos</a:t>
            </a:r>
            <a:r>
              <a:rPr lang="en-US" sz="3600" dirty="0">
                <a:solidFill>
                  <a:srgbClr val="FFFFFF"/>
                </a:solidFill>
                <a:latin typeface="Calibri" panose="020F0502020204030204" pitchFamily="34" charset="0"/>
                <a:cs typeface="Calibri" panose="020F0502020204030204" pitchFamily="34" charset="0"/>
              </a:rPr>
              <a:t> un </a:t>
            </a:r>
            <a:r>
              <a:rPr lang="en-US" sz="3600" b="1" dirty="0" err="1">
                <a:solidFill>
                  <a:srgbClr val="FFFFFF"/>
                </a:solidFill>
                <a:latin typeface="Calibri" panose="020F0502020204030204" pitchFamily="34" charset="0"/>
                <a:cs typeface="Calibri" panose="020F0502020204030204" pitchFamily="34" charset="0"/>
              </a:rPr>
              <a:t>espíritu</a:t>
            </a:r>
            <a:r>
              <a:rPr lang="en-US" sz="3600" b="1" dirty="0">
                <a:solidFill>
                  <a:srgbClr val="FFFFFF"/>
                </a:solidFill>
                <a:latin typeface="Calibri" panose="020F0502020204030204" pitchFamily="34" charset="0"/>
                <a:cs typeface="Calibri" panose="020F0502020204030204" pitchFamily="34" charset="0"/>
              </a:rPr>
              <a:t> </a:t>
            </a:r>
            <a:r>
              <a:rPr lang="en-US" sz="3600" b="1" dirty="0" err="1">
                <a:solidFill>
                  <a:srgbClr val="FFFFFF"/>
                </a:solidFill>
                <a:latin typeface="Calibri" panose="020F0502020204030204" pitchFamily="34" charset="0"/>
                <a:cs typeface="Calibri" panose="020F0502020204030204" pitchFamily="34" charset="0"/>
              </a:rPr>
              <a:t>inmortal</a:t>
            </a:r>
            <a:r>
              <a:rPr lang="en-US" sz="3600" dirty="0">
                <a:solidFill>
                  <a:srgbClr val="FFFFFF"/>
                </a:solidFill>
                <a:latin typeface="Calibri" panose="020F0502020204030204" pitchFamily="34" charset="0"/>
                <a:cs typeface="Calibri" panose="020F0502020204030204" pitchFamily="34" charset="0"/>
              </a:rPr>
              <a:t>. </a:t>
            </a:r>
            <a:br>
              <a:rPr lang="en-US" sz="3600" dirty="0">
                <a:solidFill>
                  <a:srgbClr val="FFFFFF"/>
                </a:solidFill>
                <a:latin typeface="Calibri" panose="020F0502020204030204" pitchFamily="34" charset="0"/>
                <a:cs typeface="Calibri" panose="020F0502020204030204" pitchFamily="34" charset="0"/>
              </a:rPr>
            </a:br>
            <a:r>
              <a:rPr lang="en-US" sz="3600" b="1" i="1" dirty="0" err="1">
                <a:solidFill>
                  <a:srgbClr val="FFC000"/>
                </a:solidFill>
                <a:latin typeface="Calibri" panose="020F0502020204030204" pitchFamily="34" charset="0"/>
                <a:cs typeface="Calibri" panose="020F0502020204030204" pitchFamily="34" charset="0"/>
              </a:rPr>
              <a:t>Ecles</a:t>
            </a:r>
            <a:r>
              <a:rPr lang="en-US" sz="3600" b="1" i="1" dirty="0">
                <a:solidFill>
                  <a:srgbClr val="FFC000"/>
                </a:solidFill>
                <a:latin typeface="Calibri" panose="020F0502020204030204" pitchFamily="34" charset="0"/>
                <a:cs typeface="Calibri" panose="020F0502020204030204" pitchFamily="34" charset="0"/>
              </a:rPr>
              <a:t>. 3:11 </a:t>
            </a:r>
            <a:r>
              <a:rPr lang="en-US" sz="3600" dirty="0">
                <a:solidFill>
                  <a:srgbClr val="FFFF00"/>
                </a:solidFill>
                <a:latin typeface="Calibri" panose="020F0502020204030204" pitchFamily="34" charset="0"/>
                <a:ea typeface="Calibri" panose="020F0502020204030204" pitchFamily="34" charset="0"/>
                <a:cs typeface="Calibri" panose="020F0502020204030204" pitchFamily="34" charset="0"/>
              </a:rPr>
              <a:t>– Dios “ha </a:t>
            </a:r>
            <a:r>
              <a:rPr lang="en-US" sz="3600" dirty="0" err="1">
                <a:solidFill>
                  <a:srgbClr val="FFFF00"/>
                </a:solidFill>
                <a:latin typeface="Calibri" panose="020F0502020204030204" pitchFamily="34" charset="0"/>
                <a:ea typeface="Calibri" panose="020F0502020204030204" pitchFamily="34" charset="0"/>
                <a:cs typeface="Calibri" panose="020F0502020204030204" pitchFamily="34" charset="0"/>
              </a:rPr>
              <a:t>puesto</a:t>
            </a:r>
            <a:r>
              <a:rPr lang="en-US" sz="3600" dirty="0">
                <a:solidFill>
                  <a:srgbClr val="FFFF00"/>
                </a:solidFill>
                <a:latin typeface="Calibri" panose="020F0502020204030204" pitchFamily="34" charset="0"/>
                <a:ea typeface="Calibri" panose="020F0502020204030204" pitchFamily="34" charset="0"/>
                <a:cs typeface="Calibri" panose="020F0502020204030204" pitchFamily="34" charset="0"/>
              </a:rPr>
              <a:t> </a:t>
            </a:r>
            <a:r>
              <a:rPr lang="en-US" sz="3600" b="1" dirty="0" err="1">
                <a:solidFill>
                  <a:srgbClr val="FFFF00"/>
                </a:solidFill>
                <a:latin typeface="Calibri" panose="020F0502020204030204" pitchFamily="34" charset="0"/>
                <a:ea typeface="Calibri" panose="020F0502020204030204" pitchFamily="34" charset="0"/>
                <a:cs typeface="Calibri" panose="020F0502020204030204" pitchFamily="34" charset="0"/>
              </a:rPr>
              <a:t>eternidad</a:t>
            </a:r>
            <a:r>
              <a:rPr lang="en-US" sz="3600" b="1" dirty="0">
                <a:solidFill>
                  <a:srgbClr val="FFFF00"/>
                </a:solidFill>
                <a:latin typeface="Calibri" panose="020F0502020204030204" pitchFamily="34" charset="0"/>
                <a:ea typeface="Calibri" panose="020F0502020204030204" pitchFamily="34" charset="0"/>
                <a:cs typeface="Calibri" panose="020F0502020204030204" pitchFamily="34" charset="0"/>
              </a:rPr>
              <a:t> </a:t>
            </a:r>
            <a:r>
              <a:rPr lang="en-US" sz="3600" b="1" dirty="0" err="1">
                <a:solidFill>
                  <a:srgbClr val="FFFF00"/>
                </a:solidFill>
                <a:latin typeface="Calibri" panose="020F0502020204030204" pitchFamily="34" charset="0"/>
                <a:ea typeface="Calibri" panose="020F0502020204030204" pitchFamily="34" charset="0"/>
                <a:cs typeface="Calibri" panose="020F0502020204030204" pitchFamily="34" charset="0"/>
              </a:rPr>
              <a:t>en</a:t>
            </a:r>
            <a:r>
              <a:rPr lang="en-US" sz="3600" b="1" dirty="0">
                <a:solidFill>
                  <a:srgbClr val="FFFF00"/>
                </a:solidFill>
                <a:latin typeface="Calibri" panose="020F0502020204030204" pitchFamily="34" charset="0"/>
                <a:ea typeface="Calibri" panose="020F0502020204030204" pitchFamily="34" charset="0"/>
                <a:cs typeface="Calibri" panose="020F0502020204030204" pitchFamily="34" charset="0"/>
              </a:rPr>
              <a:t> </a:t>
            </a:r>
            <a:r>
              <a:rPr lang="en-US" sz="3600" b="1" dirty="0" err="1">
                <a:solidFill>
                  <a:srgbClr val="FFFF00"/>
                </a:solidFill>
                <a:latin typeface="Calibri" panose="020F0502020204030204" pitchFamily="34" charset="0"/>
                <a:ea typeface="Calibri" panose="020F0502020204030204" pitchFamily="34" charset="0"/>
                <a:cs typeface="Calibri" panose="020F0502020204030204" pitchFamily="34" charset="0"/>
              </a:rPr>
              <a:t>el</a:t>
            </a:r>
            <a:r>
              <a:rPr lang="en-US" sz="3600" b="1" dirty="0">
                <a:solidFill>
                  <a:srgbClr val="FFFF00"/>
                </a:solidFill>
                <a:latin typeface="Calibri" panose="020F0502020204030204" pitchFamily="34" charset="0"/>
                <a:ea typeface="Calibri" panose="020F0502020204030204" pitchFamily="34" charset="0"/>
                <a:cs typeface="Calibri" panose="020F0502020204030204" pitchFamily="34" charset="0"/>
              </a:rPr>
              <a:t> </a:t>
            </a:r>
            <a:r>
              <a:rPr lang="en-US" sz="3600" b="1" dirty="0" err="1">
                <a:solidFill>
                  <a:srgbClr val="FFFF00"/>
                </a:solidFill>
                <a:latin typeface="Calibri" panose="020F0502020204030204" pitchFamily="34" charset="0"/>
                <a:ea typeface="Calibri" panose="020F0502020204030204" pitchFamily="34" charset="0"/>
                <a:cs typeface="Calibri" panose="020F0502020204030204" pitchFamily="34" charset="0"/>
              </a:rPr>
              <a:t>corazón</a:t>
            </a:r>
            <a:r>
              <a:rPr lang="en-US" sz="3600" dirty="0">
                <a:solidFill>
                  <a:srgbClr val="FFFF00"/>
                </a:solidFill>
                <a:latin typeface="Calibri" panose="020F0502020204030204" pitchFamily="34" charset="0"/>
                <a:ea typeface="Calibri" panose="020F0502020204030204" pitchFamily="34" charset="0"/>
                <a:cs typeface="Calibri" panose="020F0502020204030204" pitchFamily="34" charset="0"/>
              </a:rPr>
              <a:t>.”</a:t>
            </a:r>
          </a:p>
          <a:p>
            <a:pPr marL="461963" indent="-461963"/>
            <a:r>
              <a:rPr lang="en-US" sz="3600" dirty="0" err="1">
                <a:solidFill>
                  <a:srgbClr val="FFFFFF"/>
                </a:solidFill>
                <a:latin typeface="Calibri" panose="020F0502020204030204" pitchFamily="34" charset="0"/>
                <a:cs typeface="Calibri" panose="020F0502020204030204" pitchFamily="34" charset="0"/>
              </a:rPr>
              <a:t>Seremos</a:t>
            </a:r>
            <a:r>
              <a:rPr lang="en-US" sz="3600" dirty="0">
                <a:solidFill>
                  <a:srgbClr val="FFFFFF"/>
                </a:solidFill>
                <a:latin typeface="Calibri" panose="020F0502020204030204" pitchFamily="34" charset="0"/>
                <a:cs typeface="Calibri" panose="020F0502020204030204" pitchFamily="34" charset="0"/>
              </a:rPr>
              <a:t> </a:t>
            </a:r>
            <a:r>
              <a:rPr lang="en-US" sz="3600" b="1" dirty="0" err="1">
                <a:solidFill>
                  <a:srgbClr val="FFFFFF"/>
                </a:solidFill>
                <a:latin typeface="Calibri" panose="020F0502020204030204" pitchFamily="34" charset="0"/>
                <a:cs typeface="Calibri" panose="020F0502020204030204" pitchFamily="34" charset="0"/>
              </a:rPr>
              <a:t>juzgados</a:t>
            </a:r>
            <a:r>
              <a:rPr lang="en-US" sz="3600" dirty="0">
                <a:solidFill>
                  <a:srgbClr val="FFFFFF"/>
                </a:solidFill>
                <a:latin typeface="Calibri" panose="020F0502020204030204" pitchFamily="34" charset="0"/>
                <a:cs typeface="Calibri" panose="020F0502020204030204" pitchFamily="34" charset="0"/>
              </a:rPr>
              <a:t>. </a:t>
            </a:r>
            <a:br>
              <a:rPr lang="en-US" sz="3600" dirty="0">
                <a:solidFill>
                  <a:srgbClr val="FFFFFF"/>
                </a:solidFill>
                <a:latin typeface="Calibri" panose="020F0502020204030204" pitchFamily="34" charset="0"/>
                <a:cs typeface="Calibri" panose="020F0502020204030204" pitchFamily="34" charset="0"/>
              </a:rPr>
            </a:br>
            <a:r>
              <a:rPr lang="en-US" sz="3600" b="1" i="1" dirty="0" err="1">
                <a:solidFill>
                  <a:srgbClr val="FFC000"/>
                </a:solidFill>
                <a:latin typeface="Calibri" panose="020F0502020204030204" pitchFamily="34" charset="0"/>
                <a:cs typeface="Calibri" panose="020F0502020204030204" pitchFamily="34" charset="0"/>
              </a:rPr>
              <a:t>Ecles</a:t>
            </a:r>
            <a:r>
              <a:rPr lang="en-US" sz="3600" b="1" i="1" dirty="0">
                <a:solidFill>
                  <a:srgbClr val="FFC000"/>
                </a:solidFill>
                <a:latin typeface="Calibri" panose="020F0502020204030204" pitchFamily="34" charset="0"/>
                <a:cs typeface="Calibri" panose="020F0502020204030204" pitchFamily="34" charset="0"/>
              </a:rPr>
              <a:t>. 12:14</a:t>
            </a:r>
            <a:r>
              <a:rPr lang="en-US" sz="3600" dirty="0">
                <a:solidFill>
                  <a:srgbClr val="FFFF00"/>
                </a:solidFill>
                <a:latin typeface="Calibri" panose="020F0502020204030204" pitchFamily="34" charset="0"/>
                <a:ea typeface="Calibri" panose="020F0502020204030204" pitchFamily="34" charset="0"/>
                <a:cs typeface="Calibri" panose="020F0502020204030204" pitchFamily="34" charset="0"/>
              </a:rPr>
              <a:t> – Toda </a:t>
            </a:r>
            <a:r>
              <a:rPr lang="en-US" sz="3600" dirty="0" err="1">
                <a:solidFill>
                  <a:srgbClr val="FFFF00"/>
                </a:solidFill>
                <a:latin typeface="Calibri" panose="020F0502020204030204" pitchFamily="34" charset="0"/>
                <a:ea typeface="Calibri" panose="020F0502020204030204" pitchFamily="34" charset="0"/>
                <a:cs typeface="Calibri" panose="020F0502020204030204" pitchFamily="34" charset="0"/>
              </a:rPr>
              <a:t>obra</a:t>
            </a:r>
            <a:r>
              <a:rPr lang="en-US" sz="3600" dirty="0">
                <a:solidFill>
                  <a:srgbClr val="FFFF00"/>
                </a:solidFill>
                <a:latin typeface="Calibri" panose="020F0502020204030204" pitchFamily="34" charset="0"/>
                <a:ea typeface="Calibri" panose="020F0502020204030204" pitchFamily="34" charset="0"/>
                <a:cs typeface="Calibri" panose="020F0502020204030204" pitchFamily="34" charset="0"/>
              </a:rPr>
              <a:t>; </a:t>
            </a:r>
            <a:r>
              <a:rPr lang="en-US" sz="3600" dirty="0" err="1">
                <a:solidFill>
                  <a:srgbClr val="FFFF00"/>
                </a:solidFill>
                <a:latin typeface="Calibri" panose="020F0502020204030204" pitchFamily="34" charset="0"/>
                <a:ea typeface="Calibri" panose="020F0502020204030204" pitchFamily="34" charset="0"/>
                <a:cs typeface="Calibri" panose="020F0502020204030204" pitchFamily="34" charset="0"/>
              </a:rPr>
              <a:t>toda</a:t>
            </a:r>
            <a:r>
              <a:rPr lang="en-US" sz="3600" dirty="0">
                <a:solidFill>
                  <a:srgbClr val="FFFF00"/>
                </a:solidFill>
                <a:latin typeface="Calibri" panose="020F0502020204030204" pitchFamily="34" charset="0"/>
                <a:ea typeface="Calibri" panose="020F0502020204030204" pitchFamily="34" charset="0"/>
                <a:cs typeface="Calibri" panose="020F0502020204030204" pitchFamily="34" charset="0"/>
              </a:rPr>
              <a:t> </a:t>
            </a:r>
            <a:r>
              <a:rPr lang="en-US" sz="3600" dirty="0" err="1">
                <a:solidFill>
                  <a:srgbClr val="FFFF00"/>
                </a:solidFill>
                <a:latin typeface="Calibri" panose="020F0502020204030204" pitchFamily="34" charset="0"/>
                <a:ea typeface="Calibri" panose="020F0502020204030204" pitchFamily="34" charset="0"/>
                <a:cs typeface="Calibri" panose="020F0502020204030204" pitchFamily="34" charset="0"/>
              </a:rPr>
              <a:t>cosa</a:t>
            </a:r>
            <a:r>
              <a:rPr lang="en-US" sz="3600" dirty="0">
                <a:solidFill>
                  <a:srgbClr val="FFFF00"/>
                </a:solidFill>
                <a:latin typeface="Calibri" panose="020F0502020204030204" pitchFamily="34" charset="0"/>
                <a:ea typeface="Calibri" panose="020F0502020204030204" pitchFamily="34" charset="0"/>
                <a:cs typeface="Calibri" panose="020F0502020204030204" pitchFamily="34" charset="0"/>
              </a:rPr>
              <a:t> </a:t>
            </a:r>
            <a:r>
              <a:rPr lang="en-US" sz="3600" dirty="0" err="1">
                <a:solidFill>
                  <a:srgbClr val="FFFF00"/>
                </a:solidFill>
                <a:latin typeface="Calibri" panose="020F0502020204030204" pitchFamily="34" charset="0"/>
                <a:ea typeface="Calibri" panose="020F0502020204030204" pitchFamily="34" charset="0"/>
                <a:cs typeface="Calibri" panose="020F0502020204030204" pitchFamily="34" charset="0"/>
              </a:rPr>
              <a:t>encubierta</a:t>
            </a:r>
            <a:endParaRPr lang="en-US" sz="3600" dirty="0">
              <a:solidFill>
                <a:srgbClr val="FFFF00"/>
              </a:solidFill>
              <a:latin typeface="Calibri" panose="020F0502020204030204" pitchFamily="34" charset="0"/>
              <a:ea typeface="Calibri" panose="020F0502020204030204" pitchFamily="34" charset="0"/>
              <a:cs typeface="Calibri" panose="020F0502020204030204" pitchFamily="34" charset="0"/>
            </a:endParaRPr>
          </a:p>
          <a:p>
            <a:r>
              <a:rPr lang="en-US" sz="3600" dirty="0" err="1">
                <a:solidFill>
                  <a:srgbClr val="FFFFFF"/>
                </a:solidFill>
                <a:latin typeface="Calibri" panose="020F0502020204030204" pitchFamily="34" charset="0"/>
                <a:cs typeface="Calibri" panose="020F0502020204030204" pitchFamily="34" charset="0"/>
              </a:rPr>
              <a:t>Debemos</a:t>
            </a:r>
            <a:r>
              <a:rPr lang="en-US" sz="3600" dirty="0">
                <a:solidFill>
                  <a:srgbClr val="FFFFFF"/>
                </a:solidFill>
                <a:latin typeface="Calibri" panose="020F0502020204030204" pitchFamily="34" charset="0"/>
                <a:cs typeface="Calibri" panose="020F0502020204030204" pitchFamily="34" charset="0"/>
              </a:rPr>
              <a:t> </a:t>
            </a:r>
            <a:r>
              <a:rPr lang="en-US" sz="3600" b="1" dirty="0" err="1">
                <a:solidFill>
                  <a:srgbClr val="FFFFFF"/>
                </a:solidFill>
                <a:latin typeface="Calibri" panose="020F0502020204030204" pitchFamily="34" charset="0"/>
                <a:cs typeface="Calibri" panose="020F0502020204030204" pitchFamily="34" charset="0"/>
              </a:rPr>
              <a:t>pensar</a:t>
            </a:r>
            <a:r>
              <a:rPr lang="en-US" sz="3600" b="1" dirty="0">
                <a:solidFill>
                  <a:srgbClr val="FFFFFF"/>
                </a:solidFill>
                <a:latin typeface="Calibri" panose="020F0502020204030204" pitchFamily="34" charset="0"/>
                <a:cs typeface="Calibri" panose="020F0502020204030204" pitchFamily="34" charset="0"/>
              </a:rPr>
              <a:t> </a:t>
            </a:r>
            <a:r>
              <a:rPr lang="en-US" sz="3600" b="1" dirty="0" err="1">
                <a:solidFill>
                  <a:srgbClr val="FFFFFF"/>
                </a:solidFill>
                <a:latin typeface="Calibri" panose="020F0502020204030204" pitchFamily="34" charset="0"/>
                <a:cs typeface="Calibri" panose="020F0502020204030204" pitchFamily="34" charset="0"/>
              </a:rPr>
              <a:t>en</a:t>
            </a:r>
            <a:r>
              <a:rPr lang="en-US" sz="3600" b="1" dirty="0">
                <a:solidFill>
                  <a:srgbClr val="FFFFFF"/>
                </a:solidFill>
                <a:latin typeface="Calibri" panose="020F0502020204030204" pitchFamily="34" charset="0"/>
                <a:cs typeface="Calibri" panose="020F0502020204030204" pitchFamily="34" charset="0"/>
              </a:rPr>
              <a:t> </a:t>
            </a:r>
            <a:r>
              <a:rPr lang="en-US" sz="3600" b="1" dirty="0" err="1">
                <a:solidFill>
                  <a:srgbClr val="FFFFFF"/>
                </a:solidFill>
                <a:latin typeface="Calibri" panose="020F0502020204030204" pitchFamily="34" charset="0"/>
                <a:cs typeface="Calibri" panose="020F0502020204030204" pitchFamily="34" charset="0"/>
              </a:rPr>
              <a:t>nuestro</a:t>
            </a:r>
            <a:r>
              <a:rPr lang="en-US" sz="3600" b="1" dirty="0">
                <a:solidFill>
                  <a:srgbClr val="FFFFFF"/>
                </a:solidFill>
                <a:latin typeface="Calibri" panose="020F0502020204030204" pitchFamily="34" charset="0"/>
                <a:cs typeface="Calibri" panose="020F0502020204030204" pitchFamily="34" charset="0"/>
              </a:rPr>
              <a:t> fin</a:t>
            </a:r>
            <a:r>
              <a:rPr lang="en-US" sz="3600" dirty="0">
                <a:solidFill>
                  <a:srgbClr val="FFFFFF"/>
                </a:solidFill>
                <a:latin typeface="Calibri" panose="020F0502020204030204" pitchFamily="34" charset="0"/>
                <a:cs typeface="Calibri" panose="020F0502020204030204" pitchFamily="34" charset="0"/>
              </a:rPr>
              <a:t>… </a:t>
            </a:r>
            <a:r>
              <a:rPr lang="en-US" sz="3600" b="1" i="1" dirty="0" err="1">
                <a:solidFill>
                  <a:srgbClr val="FFC000"/>
                </a:solidFill>
                <a:latin typeface="Calibri" panose="020F0502020204030204" pitchFamily="34" charset="0"/>
                <a:cs typeface="Calibri" panose="020F0502020204030204" pitchFamily="34" charset="0"/>
              </a:rPr>
              <a:t>Ecles</a:t>
            </a:r>
            <a:r>
              <a:rPr lang="en-US" sz="3600" b="1" i="1" dirty="0">
                <a:solidFill>
                  <a:srgbClr val="FFC000"/>
                </a:solidFill>
                <a:latin typeface="Calibri" panose="020F0502020204030204" pitchFamily="34" charset="0"/>
                <a:cs typeface="Calibri" panose="020F0502020204030204" pitchFamily="34" charset="0"/>
              </a:rPr>
              <a:t>. 7:1-5</a:t>
            </a:r>
          </a:p>
          <a:p>
            <a:pPr marL="571500" indent="-342900">
              <a:buFont typeface="Arial" panose="020B0604020202020204" pitchFamily="34" charset="0"/>
              <a:buChar char="•"/>
            </a:pPr>
            <a:r>
              <a:rPr lang="en-US" sz="3600" dirty="0">
                <a:solidFill>
                  <a:srgbClr val="FFFF00"/>
                </a:solidFill>
                <a:latin typeface="Calibri" panose="020F0502020204030204" pitchFamily="34" charset="0"/>
                <a:cs typeface="Calibri" panose="020F0502020204030204" pitchFamily="34" charset="0"/>
              </a:rPr>
              <a:t>No </a:t>
            </a:r>
            <a:r>
              <a:rPr lang="en-US" sz="3600" dirty="0" err="1">
                <a:solidFill>
                  <a:srgbClr val="FFFF00"/>
                </a:solidFill>
                <a:latin typeface="Calibri" panose="020F0502020204030204" pitchFamily="34" charset="0"/>
                <a:cs typeface="Calibri" panose="020F0502020204030204" pitchFamily="34" charset="0"/>
              </a:rPr>
              <a:t>pensar</a:t>
            </a:r>
            <a:r>
              <a:rPr lang="en-US" sz="3600" dirty="0">
                <a:solidFill>
                  <a:srgbClr val="FFFF00"/>
                </a:solidFill>
                <a:latin typeface="Calibri" panose="020F0502020204030204" pitchFamily="34" charset="0"/>
                <a:cs typeface="Calibri" panose="020F0502020204030204" pitchFamily="34" charset="0"/>
              </a:rPr>
              <a:t> </a:t>
            </a:r>
            <a:r>
              <a:rPr lang="en-US" sz="3600" dirty="0" err="1">
                <a:solidFill>
                  <a:srgbClr val="FFFF00"/>
                </a:solidFill>
                <a:latin typeface="Calibri" panose="020F0502020204030204" pitchFamily="34" charset="0"/>
                <a:cs typeface="Calibri" panose="020F0502020204030204" pitchFamily="34" charset="0"/>
              </a:rPr>
              <a:t>en</a:t>
            </a:r>
            <a:r>
              <a:rPr lang="en-US" sz="3600" dirty="0">
                <a:solidFill>
                  <a:srgbClr val="FFFF00"/>
                </a:solidFill>
                <a:latin typeface="Calibri" panose="020F0502020204030204" pitchFamily="34" charset="0"/>
                <a:cs typeface="Calibri" panose="020F0502020204030204" pitchFamily="34" charset="0"/>
              </a:rPr>
              <a:t> </a:t>
            </a:r>
            <a:r>
              <a:rPr lang="en-US" sz="3600" dirty="0" err="1">
                <a:solidFill>
                  <a:srgbClr val="FFFF00"/>
                </a:solidFill>
                <a:latin typeface="Calibri" panose="020F0502020204030204" pitchFamily="34" charset="0"/>
                <a:cs typeface="Calibri" panose="020F0502020204030204" pitchFamily="34" charset="0"/>
              </a:rPr>
              <a:t>los</a:t>
            </a:r>
            <a:r>
              <a:rPr lang="en-US" sz="3600" dirty="0">
                <a:solidFill>
                  <a:srgbClr val="FFFF00"/>
                </a:solidFill>
                <a:latin typeface="Calibri" panose="020F0502020204030204" pitchFamily="34" charset="0"/>
                <a:cs typeface="Calibri" panose="020F0502020204030204" pitchFamily="34" charset="0"/>
              </a:rPr>
              <a:t> </a:t>
            </a:r>
            <a:r>
              <a:rPr lang="en-US" sz="3600" dirty="0" err="1">
                <a:solidFill>
                  <a:srgbClr val="FFFF00"/>
                </a:solidFill>
                <a:latin typeface="Calibri" panose="020F0502020204030204" pitchFamily="34" charset="0"/>
                <a:cs typeface="Calibri" panose="020F0502020204030204" pitchFamily="34" charset="0"/>
              </a:rPr>
              <a:t>placeres</a:t>
            </a:r>
            <a:r>
              <a:rPr lang="en-US" sz="3600" dirty="0">
                <a:solidFill>
                  <a:srgbClr val="FFFF00"/>
                </a:solidFill>
                <a:latin typeface="Calibri" panose="020F0502020204030204" pitchFamily="34" charset="0"/>
                <a:cs typeface="Calibri" panose="020F0502020204030204" pitchFamily="34" charset="0"/>
              </a:rPr>
              <a:t> del </a:t>
            </a:r>
            <a:r>
              <a:rPr lang="en-US" sz="3600" dirty="0" err="1">
                <a:solidFill>
                  <a:srgbClr val="FFFF00"/>
                </a:solidFill>
                <a:latin typeface="Calibri" panose="020F0502020204030204" pitchFamily="34" charset="0"/>
                <a:cs typeface="Calibri" panose="020F0502020204030204" pitchFamily="34" charset="0"/>
              </a:rPr>
              <a:t>momento</a:t>
            </a:r>
            <a:r>
              <a:rPr lang="en-US" sz="3600" dirty="0">
                <a:solidFill>
                  <a:srgbClr val="FFFF00"/>
                </a:solidFill>
                <a:latin typeface="Calibri" panose="020F0502020204030204" pitchFamily="34" charset="0"/>
                <a:cs typeface="Calibri" panose="020F0502020204030204" pitchFamily="34" charset="0"/>
              </a:rPr>
              <a:t>... </a:t>
            </a:r>
            <a:r>
              <a:rPr lang="en-US" sz="3600" b="1" i="1" dirty="0">
                <a:solidFill>
                  <a:srgbClr val="FFC000"/>
                </a:solidFill>
                <a:latin typeface="Calibri" panose="020F0502020204030204" pitchFamily="34" charset="0"/>
                <a:cs typeface="Calibri" panose="020F0502020204030204" pitchFamily="34" charset="0"/>
              </a:rPr>
              <a:t>2 Sam. 11:2-4</a:t>
            </a:r>
          </a:p>
          <a:p>
            <a:pPr marL="571500" indent="-342900">
              <a:buFont typeface="Arial" panose="020B0604020202020204" pitchFamily="34" charset="0"/>
              <a:buChar char="•"/>
            </a:pPr>
            <a:r>
              <a:rPr lang="en-US" sz="3600" dirty="0">
                <a:solidFill>
                  <a:srgbClr val="FFFF00"/>
                </a:solidFill>
                <a:latin typeface="Calibri" panose="020F0502020204030204" pitchFamily="34" charset="0"/>
                <a:cs typeface="Calibri" panose="020F0502020204030204" pitchFamily="34" charset="0"/>
              </a:rPr>
              <a:t>Que son </a:t>
            </a:r>
            <a:r>
              <a:rPr lang="en-US" sz="3600" dirty="0" err="1">
                <a:solidFill>
                  <a:srgbClr val="FFFF00"/>
                </a:solidFill>
                <a:latin typeface="Calibri" panose="020F0502020204030204" pitchFamily="34" charset="0"/>
                <a:cs typeface="Calibri" panose="020F0502020204030204" pitchFamily="34" charset="0"/>
              </a:rPr>
              <a:t>temporales</a:t>
            </a:r>
            <a:r>
              <a:rPr lang="en-US" sz="3600" dirty="0">
                <a:solidFill>
                  <a:srgbClr val="FFFF00"/>
                </a:solidFill>
                <a:latin typeface="Calibri" panose="020F0502020204030204" pitchFamily="34" charset="0"/>
                <a:cs typeface="Calibri" panose="020F0502020204030204" pitchFamily="34" charset="0"/>
              </a:rPr>
              <a:t>, </a:t>
            </a:r>
            <a:r>
              <a:rPr lang="en-US" sz="3600" dirty="0" err="1">
                <a:solidFill>
                  <a:srgbClr val="FFFF00"/>
                </a:solidFill>
                <a:latin typeface="Calibri" panose="020F0502020204030204" pitchFamily="34" charset="0"/>
                <a:cs typeface="Calibri" panose="020F0502020204030204" pitchFamily="34" charset="0"/>
              </a:rPr>
              <a:t>pasajeros</a:t>
            </a:r>
            <a:r>
              <a:rPr lang="en-US" sz="3600" dirty="0">
                <a:solidFill>
                  <a:srgbClr val="FFFF00"/>
                </a:solidFill>
                <a:latin typeface="Calibri" panose="020F0502020204030204" pitchFamily="34" charset="0"/>
                <a:cs typeface="Calibri" panose="020F0502020204030204" pitchFamily="34" charset="0"/>
              </a:rPr>
              <a:t>. </a:t>
            </a:r>
            <a:r>
              <a:rPr lang="en-US" sz="3600" b="1" i="1" dirty="0">
                <a:solidFill>
                  <a:srgbClr val="FFC000"/>
                </a:solidFill>
                <a:latin typeface="Calibri" panose="020F0502020204030204" pitchFamily="34" charset="0"/>
                <a:cs typeface="Calibri" panose="020F0502020204030204" pitchFamily="34" charset="0"/>
              </a:rPr>
              <a:t>Heb. 11:25</a:t>
            </a:r>
          </a:p>
          <a:p>
            <a:r>
              <a:rPr lang="en-US" sz="3600" dirty="0">
                <a:solidFill>
                  <a:srgbClr val="FFFFFF"/>
                </a:solidFill>
                <a:latin typeface="Calibri" panose="020F0502020204030204" pitchFamily="34" charset="0"/>
                <a:cs typeface="Calibri" panose="020F0502020204030204" pitchFamily="34" charset="0"/>
              </a:rPr>
              <a:t>…</a:t>
            </a:r>
            <a:r>
              <a:rPr lang="en-US" sz="3600" b="1" i="1" dirty="0" err="1">
                <a:solidFill>
                  <a:srgbClr val="FFFFFF"/>
                </a:solidFill>
                <a:latin typeface="Calibri" panose="020F0502020204030204" pitchFamily="34" charset="0"/>
                <a:cs typeface="Calibri" panose="020F0502020204030204" pitchFamily="34" charset="0"/>
              </a:rPr>
              <a:t>Ahora</a:t>
            </a:r>
            <a:r>
              <a:rPr lang="en-US" sz="3600" dirty="0">
                <a:solidFill>
                  <a:srgbClr val="FFFFFF"/>
                </a:solidFill>
                <a:latin typeface="Calibri" panose="020F0502020204030204" pitchFamily="34" charset="0"/>
                <a:cs typeface="Calibri" panose="020F0502020204030204" pitchFamily="34" charset="0"/>
              </a:rPr>
              <a:t>, antes que </a:t>
            </a:r>
            <a:r>
              <a:rPr lang="en-US" sz="3600" dirty="0" err="1">
                <a:solidFill>
                  <a:srgbClr val="FFFFFF"/>
                </a:solidFill>
                <a:latin typeface="Calibri" panose="020F0502020204030204" pitchFamily="34" charset="0"/>
                <a:cs typeface="Calibri" panose="020F0502020204030204" pitchFamily="34" charset="0"/>
              </a:rPr>
              <a:t>esté</a:t>
            </a:r>
            <a:r>
              <a:rPr lang="en-US" sz="3600" dirty="0">
                <a:solidFill>
                  <a:srgbClr val="FFFFFF"/>
                </a:solidFill>
                <a:latin typeface="Calibri" panose="020F0502020204030204" pitchFamily="34" charset="0"/>
                <a:cs typeface="Calibri" panose="020F0502020204030204" pitchFamily="34" charset="0"/>
              </a:rPr>
              <a:t> </a:t>
            </a:r>
            <a:r>
              <a:rPr lang="en-US" sz="3600" dirty="0" err="1">
                <a:solidFill>
                  <a:srgbClr val="FFFFFF"/>
                </a:solidFill>
                <a:latin typeface="Calibri" panose="020F0502020204030204" pitchFamily="34" charset="0"/>
                <a:cs typeface="Calibri" panose="020F0502020204030204" pitchFamily="34" charset="0"/>
              </a:rPr>
              <a:t>demasiado</a:t>
            </a:r>
            <a:r>
              <a:rPr lang="en-US" sz="3600" dirty="0">
                <a:solidFill>
                  <a:srgbClr val="FFFFFF"/>
                </a:solidFill>
                <a:latin typeface="Calibri" panose="020F0502020204030204" pitchFamily="34" charset="0"/>
                <a:cs typeface="Calibri" panose="020F0502020204030204" pitchFamily="34" charset="0"/>
              </a:rPr>
              <a:t> </a:t>
            </a:r>
            <a:r>
              <a:rPr lang="en-US" sz="3600" dirty="0" err="1">
                <a:solidFill>
                  <a:srgbClr val="FFFFFF"/>
                </a:solidFill>
                <a:latin typeface="Calibri" panose="020F0502020204030204" pitchFamily="34" charset="0"/>
                <a:cs typeface="Calibri" panose="020F0502020204030204" pitchFamily="34" charset="0"/>
              </a:rPr>
              <a:t>tarde</a:t>
            </a:r>
            <a:r>
              <a:rPr lang="en-US" sz="3600" dirty="0">
                <a:solidFill>
                  <a:srgbClr val="FFFFFF"/>
                </a:solidFill>
                <a:latin typeface="Calibri" panose="020F0502020204030204" pitchFamily="34" charset="0"/>
                <a:cs typeface="Calibri" panose="020F0502020204030204" pitchFamily="34" charset="0"/>
              </a:rPr>
              <a:t>. </a:t>
            </a:r>
            <a:r>
              <a:rPr lang="en-US" sz="3600" b="1" i="1" dirty="0">
                <a:solidFill>
                  <a:srgbClr val="FFC000"/>
                </a:solidFill>
                <a:latin typeface="Calibri" panose="020F0502020204030204" pitchFamily="34" charset="0"/>
                <a:cs typeface="Calibri" panose="020F0502020204030204" pitchFamily="34" charset="0"/>
              </a:rPr>
              <a:t>Luc. 16:22-24</a:t>
            </a:r>
          </a:p>
        </p:txBody>
      </p:sp>
      <p:sp>
        <p:nvSpPr>
          <p:cNvPr id="2" name="Rectangle 2">
            <a:extLst>
              <a:ext uri="{FF2B5EF4-FFF2-40B4-BE49-F238E27FC236}">
                <a16:creationId xmlns:a16="http://schemas.microsoft.com/office/drawing/2014/main" id="{FAFF4E45-49E8-551E-67EC-CCC0D5C1E5E9}"/>
              </a:ext>
            </a:extLst>
          </p:cNvPr>
          <p:cNvSpPr txBox="1">
            <a:spLocks noChangeArrowheads="1"/>
          </p:cNvSpPr>
          <p:nvPr/>
        </p:nvSpPr>
        <p:spPr bwMode="auto">
          <a:xfrm>
            <a:off x="0" y="5246297"/>
            <a:ext cx="12192000" cy="1384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9pPr>
          </a:lstStyle>
          <a:p>
            <a:pPr>
              <a:defRPr/>
            </a:pPr>
            <a:r>
              <a:rPr lang="en-US" altLang="en-US" sz="6000" b="1" i="1" dirty="0">
                <a:solidFill>
                  <a:srgbClr val="E5FFFF"/>
                </a:solidFill>
                <a:effectLst/>
                <a:latin typeface="Tahoma"/>
              </a:rPr>
              <a:t>El “fin” </a:t>
            </a:r>
            <a:r>
              <a:rPr lang="en-US" altLang="en-US" sz="6000" b="1" i="1" dirty="0" err="1">
                <a:solidFill>
                  <a:srgbClr val="E5FFFF"/>
                </a:solidFill>
                <a:effectLst/>
                <a:latin typeface="Tahoma"/>
              </a:rPr>
              <a:t>será</a:t>
            </a:r>
            <a:r>
              <a:rPr lang="en-US" altLang="en-US" sz="6000" b="1" i="1" dirty="0">
                <a:solidFill>
                  <a:srgbClr val="E5FFFF"/>
                </a:solidFill>
                <a:effectLst/>
                <a:latin typeface="Tahoma"/>
              </a:rPr>
              <a:t> </a:t>
            </a:r>
            <a:r>
              <a:rPr lang="en-US" altLang="en-US" sz="6000" b="1" dirty="0" err="1">
                <a:solidFill>
                  <a:srgbClr val="E5FFFF"/>
                </a:solidFill>
                <a:effectLst/>
                <a:latin typeface="Tahoma"/>
              </a:rPr>
              <a:t>el</a:t>
            </a:r>
            <a:r>
              <a:rPr lang="en-US" altLang="en-US" sz="6000" b="1" i="1" dirty="0">
                <a:solidFill>
                  <a:srgbClr val="E5FFFF"/>
                </a:solidFill>
                <a:effectLst/>
                <a:latin typeface="Tahoma"/>
              </a:rPr>
              <a:t> </a:t>
            </a:r>
            <a:r>
              <a:rPr lang="en-US" altLang="en-US" sz="6000" b="1" dirty="0">
                <a:solidFill>
                  <a:srgbClr val="E5FFFF"/>
                </a:solidFill>
                <a:effectLst/>
                <a:latin typeface="Tahoma"/>
              </a:rPr>
              <a:t>principio</a:t>
            </a:r>
            <a:r>
              <a:rPr lang="en-US" altLang="en-US" sz="6000" b="1" i="1" dirty="0">
                <a:solidFill>
                  <a:srgbClr val="E5FFFF"/>
                </a:solidFill>
                <a:effectLst/>
                <a:latin typeface="Tahoma"/>
              </a:rPr>
              <a:t>.</a:t>
            </a:r>
            <a:endParaRPr kumimoji="0" lang="en-US" altLang="en-US" sz="6000" b="1" i="1" u="none" strike="noStrike" kern="1200" cap="none" spc="0" normalizeH="0" baseline="0" noProof="0" dirty="0">
              <a:ln>
                <a:noFill/>
              </a:ln>
              <a:solidFill>
                <a:srgbClr val="E5FFFF"/>
              </a:solidFill>
              <a:effectLst/>
              <a:uLnTx/>
              <a:uFillTx/>
              <a:latin typeface="Tahoma"/>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checkerboard(across)">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Effect transition="in" filter="fade">
                                      <p:cBhvr>
                                        <p:cTn id="19" dur="500"/>
                                        <p:tgtEl>
                                          <p:spTgt spid="2"/>
                                        </p:tgtEl>
                                      </p:cBhvr>
                                    </p:animEffec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4">
                                            <p:txEl>
                                              <p:pRg st="2" end="2"/>
                                            </p:txEl>
                                          </p:spTgt>
                                        </p:tgtEl>
                                        <p:attrNameLst>
                                          <p:attrName>style.visibility</p:attrName>
                                        </p:attrNameLst>
                                      </p:cBhvr>
                                      <p:to>
                                        <p:strVal val="visible"/>
                                      </p:to>
                                    </p:set>
                                    <p:animEffect transition="in" filter="checkerboard(across)">
                                      <p:cBhvr>
                                        <p:cTn id="24" dur="500"/>
                                        <p:tgtEl>
                                          <p:spTgt spid="4">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grpId="0" nodeType="clickEffect">
                                  <p:stCondLst>
                                    <p:cond delay="0"/>
                                  </p:stCondLst>
                                  <p:childTnLst>
                                    <p:set>
                                      <p:cBhvr>
                                        <p:cTn id="28" dur="1" fill="hold">
                                          <p:stCondLst>
                                            <p:cond delay="0"/>
                                          </p:stCondLst>
                                        </p:cTn>
                                        <p:tgtEl>
                                          <p:spTgt spid="4">
                                            <p:txEl>
                                              <p:pRg st="3" end="3"/>
                                            </p:txEl>
                                          </p:spTgt>
                                        </p:tgtEl>
                                        <p:attrNameLst>
                                          <p:attrName>style.visibility</p:attrName>
                                        </p:attrNameLst>
                                      </p:cBhvr>
                                      <p:to>
                                        <p:strVal val="visible"/>
                                      </p:to>
                                    </p:set>
                                    <p:animEffect transition="in" filter="checkerboard(across)">
                                      <p:cBhvr>
                                        <p:cTn id="29" dur="500"/>
                                        <p:tgtEl>
                                          <p:spTgt spid="4">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grpId="0" nodeType="clickEffect">
                                  <p:stCondLst>
                                    <p:cond delay="0"/>
                                  </p:stCondLst>
                                  <p:childTnLst>
                                    <p:set>
                                      <p:cBhvr>
                                        <p:cTn id="33" dur="1" fill="hold">
                                          <p:stCondLst>
                                            <p:cond delay="0"/>
                                          </p:stCondLst>
                                        </p:cTn>
                                        <p:tgtEl>
                                          <p:spTgt spid="4">
                                            <p:txEl>
                                              <p:pRg st="4" end="4"/>
                                            </p:txEl>
                                          </p:spTgt>
                                        </p:tgtEl>
                                        <p:attrNameLst>
                                          <p:attrName>style.visibility</p:attrName>
                                        </p:attrNameLst>
                                      </p:cBhvr>
                                      <p:to>
                                        <p:strVal val="visible"/>
                                      </p:to>
                                    </p:set>
                                    <p:animEffect transition="in" filter="checkerboard(across)">
                                      <p:cBhvr>
                                        <p:cTn id="34" dur="500"/>
                                        <p:tgtEl>
                                          <p:spTgt spid="4">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 presetClass="entr" presetSubtype="10" fill="hold" grpId="0" nodeType="clickEffect">
                                  <p:stCondLst>
                                    <p:cond delay="0"/>
                                  </p:stCondLst>
                                  <p:childTnLst>
                                    <p:set>
                                      <p:cBhvr>
                                        <p:cTn id="38" dur="1" fill="hold">
                                          <p:stCondLst>
                                            <p:cond delay="0"/>
                                          </p:stCondLst>
                                        </p:cTn>
                                        <p:tgtEl>
                                          <p:spTgt spid="4">
                                            <p:txEl>
                                              <p:pRg st="5" end="5"/>
                                            </p:txEl>
                                          </p:spTgt>
                                        </p:tgtEl>
                                        <p:attrNameLst>
                                          <p:attrName>style.visibility</p:attrName>
                                        </p:attrNameLst>
                                      </p:cBhvr>
                                      <p:to>
                                        <p:strVal val="visible"/>
                                      </p:to>
                                    </p:set>
                                    <p:animEffect transition="in" filter="checkerboard(across)">
                                      <p:cBhvr>
                                        <p:cTn id="39"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AA3C34FF-9326-226F-7851-AE9BC890129B}"/>
              </a:ext>
            </a:extLst>
          </p:cNvPr>
          <p:cNvSpPr txBox="1">
            <a:spLocks noChangeArrowheads="1"/>
          </p:cNvSpPr>
          <p:nvPr/>
        </p:nvSpPr>
        <p:spPr bwMode="auto">
          <a:xfrm>
            <a:off x="-1710" y="1225765"/>
            <a:ext cx="12192000" cy="1384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9pPr>
          </a:lstStyle>
          <a:p>
            <a:pPr>
              <a:defRPr/>
            </a:pPr>
            <a:r>
              <a:rPr kumimoji="0" lang="en-US" altLang="en-US" sz="7200" b="1" i="1" u="none" strike="noStrike" kern="1200" cap="none" spc="0" normalizeH="0" baseline="0" noProof="0" dirty="0">
                <a:ln>
                  <a:noFill/>
                </a:ln>
                <a:solidFill>
                  <a:srgbClr val="E5FFFF"/>
                </a:solidFill>
                <a:effectLst/>
                <a:uLnTx/>
                <a:uFillTx/>
                <a:latin typeface="Tahoma"/>
                <a:ea typeface="+mj-ea"/>
                <a:cs typeface="+mj-cs"/>
              </a:rPr>
              <a:t>La Esperanza</a:t>
            </a:r>
          </a:p>
        </p:txBody>
      </p:sp>
      <p:sp>
        <p:nvSpPr>
          <p:cNvPr id="4" name="Rectangle 2">
            <a:extLst>
              <a:ext uri="{FF2B5EF4-FFF2-40B4-BE49-F238E27FC236}">
                <a16:creationId xmlns:a16="http://schemas.microsoft.com/office/drawing/2014/main" id="{03DE7261-F568-FFCE-2957-418FD61E4F31}"/>
              </a:ext>
            </a:extLst>
          </p:cNvPr>
          <p:cNvSpPr txBox="1">
            <a:spLocks noChangeArrowheads="1"/>
          </p:cNvSpPr>
          <p:nvPr/>
        </p:nvSpPr>
        <p:spPr bwMode="auto">
          <a:xfrm>
            <a:off x="-1711" y="2610196"/>
            <a:ext cx="12192000" cy="1384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9pPr>
          </a:lstStyle>
          <a:p>
            <a:pPr>
              <a:defRPr/>
            </a:pPr>
            <a:r>
              <a:rPr kumimoji="0" lang="en-US" altLang="en-US" sz="7200" b="1" i="1" u="none" strike="noStrike" kern="1200" cap="none" spc="0" normalizeH="0" baseline="0" noProof="0" dirty="0">
                <a:ln>
                  <a:noFill/>
                </a:ln>
                <a:solidFill>
                  <a:srgbClr val="E5FFFF"/>
                </a:solidFill>
                <a:effectLst/>
                <a:uLnTx/>
                <a:uFillTx/>
                <a:latin typeface="Tahoma"/>
                <a:ea typeface="+mj-ea"/>
                <a:cs typeface="+mj-cs"/>
              </a:rPr>
              <a:t>para </a:t>
            </a:r>
            <a:r>
              <a:rPr lang="en-US" altLang="en-US" sz="7200" b="1" i="1" dirty="0">
                <a:solidFill>
                  <a:srgbClr val="E5FFFF"/>
                </a:solidFill>
                <a:effectLst/>
                <a:latin typeface="Tahoma"/>
              </a:rPr>
              <a:t>D</a:t>
            </a:r>
            <a:r>
              <a:rPr kumimoji="0" lang="en-US" altLang="en-US" sz="7200" b="1" i="1" u="none" strike="noStrike" kern="1200" cap="none" spc="0" normalizeH="0" baseline="0" noProof="0" dirty="0" err="1">
                <a:ln>
                  <a:noFill/>
                </a:ln>
                <a:solidFill>
                  <a:srgbClr val="E5FFFF"/>
                </a:solidFill>
                <a:effectLst/>
                <a:uLnTx/>
                <a:uFillTx/>
                <a:latin typeface="Tahoma"/>
                <a:ea typeface="+mj-ea"/>
                <a:cs typeface="+mj-cs"/>
              </a:rPr>
              <a:t>espués</a:t>
            </a:r>
            <a:r>
              <a:rPr kumimoji="0" lang="en-US" altLang="en-US" sz="7200" b="1" i="1" u="none" strike="noStrike" kern="1200" cap="none" spc="0" normalizeH="0" baseline="0" noProof="0" dirty="0">
                <a:ln>
                  <a:noFill/>
                </a:ln>
                <a:solidFill>
                  <a:srgbClr val="E5FFFF"/>
                </a:solidFill>
                <a:effectLst/>
                <a:uLnTx/>
                <a:uFillTx/>
                <a:latin typeface="Tahoma"/>
                <a:ea typeface="+mj-ea"/>
                <a:cs typeface="+mj-cs"/>
              </a:rPr>
              <a:t> de</a:t>
            </a:r>
          </a:p>
        </p:txBody>
      </p:sp>
      <p:sp>
        <p:nvSpPr>
          <p:cNvPr id="3" name="Rectangle 2">
            <a:extLst>
              <a:ext uri="{FF2B5EF4-FFF2-40B4-BE49-F238E27FC236}">
                <a16:creationId xmlns:a16="http://schemas.microsoft.com/office/drawing/2014/main" id="{0AD27AE9-8A32-FD12-076E-C68239D814E2}"/>
              </a:ext>
            </a:extLst>
          </p:cNvPr>
          <p:cNvSpPr txBox="1">
            <a:spLocks noChangeArrowheads="1"/>
          </p:cNvSpPr>
          <p:nvPr/>
        </p:nvSpPr>
        <p:spPr bwMode="auto">
          <a:xfrm>
            <a:off x="0" y="3994627"/>
            <a:ext cx="12192000" cy="1384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9pPr>
          </a:lstStyle>
          <a:p>
            <a:pPr>
              <a:defRPr/>
            </a:pPr>
            <a:r>
              <a:rPr kumimoji="0" lang="en-US" altLang="en-US" sz="7200" b="1" i="1" u="none" strike="noStrike" kern="1200" cap="none" spc="0" normalizeH="0" baseline="0" noProof="0" dirty="0" err="1">
                <a:ln>
                  <a:noFill/>
                </a:ln>
                <a:solidFill>
                  <a:srgbClr val="E5FFFF"/>
                </a:solidFill>
                <a:effectLst/>
                <a:uLnTx/>
                <a:uFillTx/>
                <a:latin typeface="Tahoma"/>
                <a:ea typeface="+mj-ea"/>
                <a:cs typeface="+mj-cs"/>
              </a:rPr>
              <a:t>Morir</a:t>
            </a:r>
            <a:endParaRPr kumimoji="0" lang="en-US" altLang="en-US" sz="7200" b="1" i="1" u="none" strike="noStrike" kern="1200" cap="none" spc="0" normalizeH="0" baseline="0" noProof="0" dirty="0">
              <a:ln>
                <a:noFill/>
              </a:ln>
              <a:solidFill>
                <a:srgbClr val="E5FFFF"/>
              </a:solidFill>
              <a:effectLst/>
              <a:uLnTx/>
              <a:uFillTx/>
              <a:latin typeface="Tahoma"/>
              <a:ea typeface="+mj-ea"/>
              <a:cs typeface="+mj-cs"/>
            </a:endParaRPr>
          </a:p>
        </p:txBody>
      </p:sp>
    </p:spTree>
    <p:extLst>
      <p:ext uri="{BB962C8B-B14F-4D97-AF65-F5344CB8AC3E}">
        <p14:creationId xmlns:p14="http://schemas.microsoft.com/office/powerpoint/2010/main" val="3344257078"/>
      </p:ext>
    </p:extLst>
  </p:cSld>
  <p:clrMapOvr>
    <a:masterClrMapping/>
  </p:clrMapOvr>
  <p:transition spd="slow">
    <p:push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2365C15-7F70-522B-430D-28369B3F9B1B}"/>
              </a:ext>
            </a:extLst>
          </p:cNvPr>
          <p:cNvSpPr>
            <a:spLocks noChangeArrowheads="1"/>
          </p:cNvSpPr>
          <p:nvPr/>
        </p:nvSpPr>
        <p:spPr bwMode="auto">
          <a:xfrm>
            <a:off x="5610832" y="-35834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ahoma"/>
              <a:ea typeface="+mn-ea"/>
              <a:cs typeface="+mn-cs"/>
            </a:endParaRPr>
          </a:p>
        </p:txBody>
      </p:sp>
      <p:sp>
        <p:nvSpPr>
          <p:cNvPr id="3" name="Rectangle 2">
            <a:extLst>
              <a:ext uri="{FF2B5EF4-FFF2-40B4-BE49-F238E27FC236}">
                <a16:creationId xmlns:a16="http://schemas.microsoft.com/office/drawing/2014/main" id="{09B07213-1B50-A668-A380-2A675EC83DDB}"/>
              </a:ext>
            </a:extLst>
          </p:cNvPr>
          <p:cNvSpPr txBox="1">
            <a:spLocks noChangeArrowheads="1"/>
          </p:cNvSpPr>
          <p:nvPr/>
        </p:nvSpPr>
        <p:spPr bwMode="auto">
          <a:xfrm rot="20137674">
            <a:off x="767604" y="325137"/>
            <a:ext cx="930333" cy="1216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9pPr>
          </a:lstStyle>
          <a:p>
            <a:pPr marL="0" marR="0" lvl="0" indent="0" defTabSz="914400" rtl="0" eaLnBrk="1" fontAlgn="base" latinLnBrk="0" hangingPunct="1">
              <a:lnSpc>
                <a:spcPct val="100000"/>
              </a:lnSpc>
              <a:spcBef>
                <a:spcPct val="0"/>
              </a:spcBef>
              <a:spcAft>
                <a:spcPct val="0"/>
              </a:spcAft>
              <a:buClrTx/>
              <a:buSzTx/>
              <a:buFontTx/>
              <a:buNone/>
              <a:tabLst/>
              <a:defRPr/>
            </a:pPr>
            <a:r>
              <a:rPr lang="en-US" altLang="en-US" sz="6000" i="1" dirty="0">
                <a:solidFill>
                  <a:schemeClr val="accent4"/>
                </a:solidFill>
                <a:effectLst/>
                <a:latin typeface="Tahoma"/>
              </a:rPr>
              <a:t>1.</a:t>
            </a:r>
            <a:endParaRPr kumimoji="0" lang="en-US" altLang="en-US" sz="6000" i="1" u="none" strike="noStrike" kern="1200" cap="none" spc="0" normalizeH="0" baseline="0" noProof="0" dirty="0">
              <a:ln>
                <a:noFill/>
              </a:ln>
              <a:solidFill>
                <a:schemeClr val="accent4"/>
              </a:solidFill>
              <a:effectLst/>
              <a:uLnTx/>
              <a:uFillTx/>
              <a:latin typeface="Tahoma"/>
            </a:endParaRPr>
          </a:p>
        </p:txBody>
      </p:sp>
      <p:sp>
        <p:nvSpPr>
          <p:cNvPr id="7" name="TextBox 6">
            <a:extLst>
              <a:ext uri="{FF2B5EF4-FFF2-40B4-BE49-F238E27FC236}">
                <a16:creationId xmlns:a16="http://schemas.microsoft.com/office/drawing/2014/main" id="{DA0941D5-6C96-6259-E78A-1B27938E1711}"/>
              </a:ext>
            </a:extLst>
          </p:cNvPr>
          <p:cNvSpPr txBox="1"/>
          <p:nvPr/>
        </p:nvSpPr>
        <p:spPr>
          <a:xfrm>
            <a:off x="1616348" y="457942"/>
            <a:ext cx="10420754" cy="769441"/>
          </a:xfrm>
          <a:prstGeom prst="rect">
            <a:avLst/>
          </a:prstGeom>
          <a:noFill/>
        </p:spPr>
        <p:txBody>
          <a:bodyPr wrap="square">
            <a:spAutoFit/>
          </a:bodyPr>
          <a:lstStyle/>
          <a:p>
            <a:r>
              <a:rPr lang="en-US" sz="4400" b="1" i="1" dirty="0">
                <a:solidFill>
                  <a:srgbClr val="FFC000"/>
                </a:solidFill>
                <a:latin typeface="Calibri" panose="020F0502020204030204" pitchFamily="34" charset="0"/>
                <a:ea typeface="Calibri" panose="020F0502020204030204" pitchFamily="34" charset="0"/>
                <a:cs typeface="Calibri" panose="020F0502020204030204" pitchFamily="34" charset="0"/>
              </a:rPr>
              <a:t>¿</a:t>
            </a:r>
            <a:r>
              <a:rPr lang="en-US" sz="4400" b="1" i="1" dirty="0" err="1">
                <a:solidFill>
                  <a:srgbClr val="FFC000"/>
                </a:solidFill>
                <a:latin typeface="Calibri" panose="020F0502020204030204" pitchFamily="34" charset="0"/>
                <a:ea typeface="Calibri" panose="020F0502020204030204" pitchFamily="34" charset="0"/>
                <a:cs typeface="Calibri" panose="020F0502020204030204" pitchFamily="34" charset="0"/>
              </a:rPr>
              <a:t>Qué</a:t>
            </a:r>
            <a:r>
              <a:rPr lang="en-US" sz="4400" b="1" i="1" dirty="0">
                <a:solidFill>
                  <a:srgbClr val="FFC000"/>
                </a:solidFill>
                <a:latin typeface="Calibri" panose="020F0502020204030204" pitchFamily="34" charset="0"/>
                <a:ea typeface="Calibri" panose="020F0502020204030204" pitchFamily="34" charset="0"/>
                <a:cs typeface="Calibri" panose="020F0502020204030204" pitchFamily="34" charset="0"/>
              </a:rPr>
              <a:t> Es Nuestra Esperanza?</a:t>
            </a:r>
          </a:p>
        </p:txBody>
      </p:sp>
      <p:sp>
        <p:nvSpPr>
          <p:cNvPr id="2" name="TextBox 1">
            <a:extLst>
              <a:ext uri="{FF2B5EF4-FFF2-40B4-BE49-F238E27FC236}">
                <a16:creationId xmlns:a16="http://schemas.microsoft.com/office/drawing/2014/main" id="{F1DEDCFE-1348-3A3C-E44D-83BBD54CCAA7}"/>
              </a:ext>
            </a:extLst>
          </p:cNvPr>
          <p:cNvSpPr txBox="1"/>
          <p:nvPr/>
        </p:nvSpPr>
        <p:spPr>
          <a:xfrm>
            <a:off x="1444752" y="1379146"/>
            <a:ext cx="10747248" cy="4339650"/>
          </a:xfrm>
          <a:prstGeom prst="rect">
            <a:avLst/>
          </a:prstGeom>
          <a:noFill/>
        </p:spPr>
        <p:txBody>
          <a:bodyPr wrap="square">
            <a:spAutoFit/>
          </a:bodyPr>
          <a:lstStyle/>
          <a:p>
            <a:pPr>
              <a:spcAft>
                <a:spcPts val="600"/>
              </a:spcAft>
            </a:pPr>
            <a:r>
              <a:rPr lang="en-US" sz="3600" dirty="0">
                <a:solidFill>
                  <a:srgbClr val="FFFF00"/>
                </a:solidFill>
                <a:latin typeface="Calibri" panose="020F0502020204030204" pitchFamily="34" charset="0"/>
                <a:ea typeface="Calibri" panose="020F0502020204030204" pitchFamily="34" charset="0"/>
                <a:cs typeface="Calibri" panose="020F0502020204030204" pitchFamily="34" charset="0"/>
              </a:rPr>
              <a:t>• </a:t>
            </a:r>
            <a:r>
              <a:rPr lang="en-US" sz="4000" dirty="0" err="1">
                <a:solidFill>
                  <a:srgbClr val="FFFFFF"/>
                </a:solidFill>
                <a:latin typeface="Calibri" panose="020F0502020204030204" pitchFamily="34" charset="0"/>
                <a:ea typeface="Calibri" panose="020F0502020204030204" pitchFamily="34" charset="0"/>
                <a:cs typeface="Calibri" panose="020F0502020204030204" pitchFamily="34" charset="0"/>
              </a:rPr>
              <a:t>Recibir</a:t>
            </a:r>
            <a:r>
              <a:rPr lang="en-US" sz="4000" dirty="0">
                <a:solidFill>
                  <a:srgbClr val="FFFFFF"/>
                </a:solidFill>
                <a:latin typeface="Calibri" panose="020F0502020204030204" pitchFamily="34" charset="0"/>
                <a:ea typeface="Calibri" panose="020F0502020204030204" pitchFamily="34" charset="0"/>
                <a:cs typeface="Calibri" panose="020F0502020204030204" pitchFamily="34" charset="0"/>
              </a:rPr>
              <a:t> un </a:t>
            </a:r>
            <a:r>
              <a:rPr lang="en-US" sz="4000" b="1" dirty="0">
                <a:solidFill>
                  <a:srgbClr val="FFFFFF"/>
                </a:solidFill>
                <a:latin typeface="Calibri" panose="020F0502020204030204" pitchFamily="34" charset="0"/>
                <a:ea typeface="Calibri" panose="020F0502020204030204" pitchFamily="34" charset="0"/>
                <a:cs typeface="Calibri" panose="020F0502020204030204" pitchFamily="34" charset="0"/>
              </a:rPr>
              <a:t>nuevo </a:t>
            </a:r>
            <a:r>
              <a:rPr lang="en-US" sz="4000" b="1" dirty="0" err="1">
                <a:solidFill>
                  <a:srgbClr val="FFFFFF"/>
                </a:solidFill>
                <a:latin typeface="Calibri" panose="020F0502020204030204" pitchFamily="34" charset="0"/>
                <a:ea typeface="Calibri" panose="020F0502020204030204" pitchFamily="34" charset="0"/>
                <a:cs typeface="Calibri" panose="020F0502020204030204" pitchFamily="34" charset="0"/>
              </a:rPr>
              <a:t>cuerpo</a:t>
            </a:r>
            <a:r>
              <a:rPr lang="en-US" sz="4000" dirty="0">
                <a:solidFill>
                  <a:srgbClr val="FFFFFF"/>
                </a:solidFill>
                <a:latin typeface="Calibri" panose="020F0502020204030204" pitchFamily="34" charset="0"/>
                <a:ea typeface="Calibri" panose="020F0502020204030204" pitchFamily="34" charset="0"/>
                <a:cs typeface="Calibri" panose="020F0502020204030204" pitchFamily="34" charset="0"/>
              </a:rPr>
              <a:t>.  </a:t>
            </a:r>
          </a:p>
          <a:p>
            <a:pPr marL="922338" indent="-461963">
              <a:spcAft>
                <a:spcPts val="600"/>
              </a:spcAft>
            </a:pPr>
            <a:r>
              <a:rPr lang="en-US" sz="3600" dirty="0">
                <a:solidFill>
                  <a:srgbClr val="FFFFFF"/>
                </a:solidFill>
                <a:latin typeface="Calibri" panose="020F0502020204030204" pitchFamily="34" charset="0"/>
                <a:ea typeface="Calibri" panose="020F0502020204030204" pitchFamily="34" charset="0"/>
                <a:cs typeface="Calibri" panose="020F0502020204030204" pitchFamily="34" charset="0"/>
              </a:rPr>
              <a:t>-- </a:t>
            </a:r>
            <a:r>
              <a:rPr lang="en-US" sz="3600" dirty="0">
                <a:solidFill>
                  <a:srgbClr val="FFFF00"/>
                </a:solidFill>
                <a:latin typeface="Calibri" panose="020F0502020204030204" pitchFamily="34" charset="0"/>
                <a:ea typeface="Calibri" panose="020F0502020204030204" pitchFamily="34" charset="0"/>
                <a:cs typeface="Calibri" panose="020F0502020204030204" pitchFamily="34" charset="0"/>
              </a:rPr>
              <a:t>1 Juan 3:2-3 </a:t>
            </a:r>
            <a:r>
              <a:rPr lang="en-US" sz="3600" dirty="0" err="1">
                <a:solidFill>
                  <a:srgbClr val="FFFFFF"/>
                </a:solidFill>
                <a:latin typeface="Calibri" panose="020F0502020204030204" pitchFamily="34" charset="0"/>
                <a:ea typeface="Calibri" panose="020F0502020204030204" pitchFamily="34" charset="0"/>
                <a:cs typeface="Calibri" panose="020F0502020204030204" pitchFamily="34" charset="0"/>
              </a:rPr>
              <a:t>Seremos</a:t>
            </a:r>
            <a:r>
              <a:rPr lang="en-US" sz="3600" dirty="0">
                <a:solidFill>
                  <a:srgbClr val="FFFFFF"/>
                </a:solidFill>
                <a:latin typeface="Calibri" panose="020F0502020204030204" pitchFamily="34" charset="0"/>
                <a:ea typeface="Calibri" panose="020F0502020204030204" pitchFamily="34" charset="0"/>
                <a:cs typeface="Calibri" panose="020F0502020204030204" pitchFamily="34" charset="0"/>
              </a:rPr>
              <a:t> </a:t>
            </a:r>
            <a:r>
              <a:rPr lang="en-US" sz="3600" dirty="0" err="1">
                <a:solidFill>
                  <a:srgbClr val="FFFFFF"/>
                </a:solidFill>
                <a:latin typeface="Calibri" panose="020F0502020204030204" pitchFamily="34" charset="0"/>
                <a:ea typeface="Calibri" panose="020F0502020204030204" pitchFamily="34" charset="0"/>
                <a:cs typeface="Calibri" panose="020F0502020204030204" pitchFamily="34" charset="0"/>
              </a:rPr>
              <a:t>semejantes</a:t>
            </a:r>
            <a:r>
              <a:rPr lang="en-US" sz="3600" dirty="0">
                <a:solidFill>
                  <a:srgbClr val="FFFFFF"/>
                </a:solidFill>
                <a:latin typeface="Calibri" panose="020F0502020204030204" pitchFamily="34" charset="0"/>
                <a:ea typeface="Calibri" panose="020F0502020204030204" pitchFamily="34" charset="0"/>
                <a:cs typeface="Calibri" panose="020F0502020204030204" pitchFamily="34" charset="0"/>
              </a:rPr>
              <a:t> a </a:t>
            </a:r>
            <a:r>
              <a:rPr lang="en-US" sz="3600" dirty="0" err="1">
                <a:solidFill>
                  <a:srgbClr val="FFFFFF"/>
                </a:solidFill>
                <a:latin typeface="Calibri" panose="020F0502020204030204" pitchFamily="34" charset="0"/>
                <a:ea typeface="Calibri" panose="020F0502020204030204" pitchFamily="34" charset="0"/>
                <a:cs typeface="Calibri" panose="020F0502020204030204" pitchFamily="34" charset="0"/>
              </a:rPr>
              <a:t>él</a:t>
            </a:r>
            <a:r>
              <a:rPr lang="en-US" sz="3600" dirty="0">
                <a:solidFill>
                  <a:srgbClr val="FFFFFF"/>
                </a:solidFill>
                <a:latin typeface="Calibri" panose="020F0502020204030204" pitchFamily="34" charset="0"/>
                <a:ea typeface="Calibri" panose="020F0502020204030204" pitchFamily="34" charset="0"/>
                <a:cs typeface="Calibri" panose="020F0502020204030204" pitchFamily="34" charset="0"/>
              </a:rPr>
              <a:t>… le </a:t>
            </a:r>
            <a:r>
              <a:rPr lang="en-US" sz="3600" dirty="0" err="1">
                <a:solidFill>
                  <a:srgbClr val="FFFFFF"/>
                </a:solidFill>
                <a:latin typeface="Calibri" panose="020F0502020204030204" pitchFamily="34" charset="0"/>
                <a:ea typeface="Calibri" panose="020F0502020204030204" pitchFamily="34" charset="0"/>
                <a:cs typeface="Calibri" panose="020F0502020204030204" pitchFamily="34" charset="0"/>
              </a:rPr>
              <a:t>veremos</a:t>
            </a:r>
            <a:r>
              <a:rPr lang="en-US" sz="3600" dirty="0">
                <a:solidFill>
                  <a:srgbClr val="FFFFFF"/>
                </a:solidFill>
                <a:latin typeface="Calibri" panose="020F0502020204030204" pitchFamily="34" charset="0"/>
                <a:ea typeface="Calibri" panose="020F0502020204030204" pitchFamily="34" charset="0"/>
                <a:cs typeface="Calibri" panose="020F0502020204030204" pitchFamily="34" charset="0"/>
              </a:rPr>
              <a:t> </a:t>
            </a:r>
            <a:r>
              <a:rPr lang="en-US" sz="3600" dirty="0" err="1">
                <a:solidFill>
                  <a:srgbClr val="FFFFFF"/>
                </a:solidFill>
                <a:latin typeface="Calibri" panose="020F0502020204030204" pitchFamily="34" charset="0"/>
                <a:ea typeface="Calibri" panose="020F0502020204030204" pitchFamily="34" charset="0"/>
                <a:cs typeface="Calibri" panose="020F0502020204030204" pitchFamily="34" charset="0"/>
              </a:rPr>
              <a:t>tal</a:t>
            </a:r>
            <a:r>
              <a:rPr lang="en-US" sz="3600" dirty="0">
                <a:solidFill>
                  <a:srgbClr val="FFFFFF"/>
                </a:solidFill>
                <a:latin typeface="Calibri" panose="020F0502020204030204" pitchFamily="34" charset="0"/>
                <a:ea typeface="Calibri" panose="020F0502020204030204" pitchFamily="34" charset="0"/>
                <a:cs typeface="Calibri" panose="020F0502020204030204" pitchFamily="34" charset="0"/>
              </a:rPr>
              <a:t> </a:t>
            </a:r>
            <a:r>
              <a:rPr lang="en-US" sz="3600" dirty="0" err="1">
                <a:solidFill>
                  <a:srgbClr val="FFFFFF"/>
                </a:solidFill>
                <a:latin typeface="Calibri" panose="020F0502020204030204" pitchFamily="34" charset="0"/>
                <a:ea typeface="Calibri" panose="020F0502020204030204" pitchFamily="34" charset="0"/>
                <a:cs typeface="Calibri" panose="020F0502020204030204" pitchFamily="34" charset="0"/>
              </a:rPr>
              <a:t>como</a:t>
            </a:r>
            <a:r>
              <a:rPr lang="en-US" sz="3600" dirty="0">
                <a:solidFill>
                  <a:srgbClr val="FFFFFF"/>
                </a:solidFill>
                <a:latin typeface="Calibri" panose="020F0502020204030204" pitchFamily="34" charset="0"/>
                <a:ea typeface="Calibri" panose="020F0502020204030204" pitchFamily="34" charset="0"/>
                <a:cs typeface="Calibri" panose="020F0502020204030204" pitchFamily="34" charset="0"/>
              </a:rPr>
              <a:t> </a:t>
            </a:r>
            <a:r>
              <a:rPr lang="en-US" sz="3600" dirty="0" err="1">
                <a:solidFill>
                  <a:srgbClr val="FFFFFF"/>
                </a:solidFill>
                <a:latin typeface="Calibri" panose="020F0502020204030204" pitchFamily="34" charset="0"/>
                <a:ea typeface="Calibri" panose="020F0502020204030204" pitchFamily="34" charset="0"/>
                <a:cs typeface="Calibri" panose="020F0502020204030204" pitchFamily="34" charset="0"/>
              </a:rPr>
              <a:t>él</a:t>
            </a:r>
            <a:r>
              <a:rPr lang="en-US" sz="3600" dirty="0">
                <a:solidFill>
                  <a:srgbClr val="FFFFFF"/>
                </a:solidFill>
                <a:latin typeface="Calibri" panose="020F0502020204030204" pitchFamily="34" charset="0"/>
                <a:ea typeface="Calibri" panose="020F0502020204030204" pitchFamily="34" charset="0"/>
                <a:cs typeface="Calibri" panose="020F0502020204030204" pitchFamily="34" charset="0"/>
              </a:rPr>
              <a:t> es.</a:t>
            </a:r>
            <a:endParaRPr lang="en-US" sz="3600" dirty="0">
              <a:solidFill>
                <a:srgbClr val="FFFF00"/>
              </a:solidFill>
              <a:latin typeface="Calibri" panose="020F0502020204030204" pitchFamily="34" charset="0"/>
              <a:ea typeface="Calibri" panose="020F0502020204030204" pitchFamily="34" charset="0"/>
              <a:cs typeface="Calibri" panose="020F0502020204030204" pitchFamily="34" charset="0"/>
            </a:endParaRPr>
          </a:p>
          <a:p>
            <a:pPr>
              <a:spcAft>
                <a:spcPts val="600"/>
              </a:spcAft>
            </a:pPr>
            <a:r>
              <a:rPr lang="en-US" sz="3600" dirty="0">
                <a:solidFill>
                  <a:srgbClr val="FFFF00"/>
                </a:solidFill>
                <a:latin typeface="Calibri" panose="020F0502020204030204" pitchFamily="34" charset="0"/>
                <a:ea typeface="Calibri" panose="020F0502020204030204" pitchFamily="34" charset="0"/>
                <a:cs typeface="Calibri" panose="020F0502020204030204" pitchFamily="34" charset="0"/>
              </a:rPr>
              <a:t>• </a:t>
            </a:r>
            <a:r>
              <a:rPr lang="en-US" sz="4000" b="1" dirty="0" err="1">
                <a:solidFill>
                  <a:srgbClr val="FFFFFF"/>
                </a:solidFill>
                <a:latin typeface="Calibri" panose="020F0502020204030204" pitchFamily="34" charset="0"/>
                <a:ea typeface="Calibri" panose="020F0502020204030204" pitchFamily="34" charset="0"/>
                <a:cs typeface="Calibri" panose="020F0502020204030204" pitchFamily="34" charset="0"/>
              </a:rPr>
              <a:t>Vivir</a:t>
            </a:r>
            <a:r>
              <a:rPr lang="en-US" sz="4000" b="1" dirty="0">
                <a:solidFill>
                  <a:srgbClr val="FFFFFF"/>
                </a:solidFill>
                <a:latin typeface="Calibri" panose="020F0502020204030204" pitchFamily="34" charset="0"/>
                <a:ea typeface="Calibri" panose="020F0502020204030204" pitchFamily="34" charset="0"/>
                <a:cs typeface="Calibri" panose="020F0502020204030204" pitchFamily="34" charset="0"/>
              </a:rPr>
              <a:t> </a:t>
            </a:r>
            <a:r>
              <a:rPr lang="en-US" sz="4000" dirty="0" err="1">
                <a:solidFill>
                  <a:srgbClr val="FFFFFF"/>
                </a:solidFill>
                <a:latin typeface="Calibri" panose="020F0502020204030204" pitchFamily="34" charset="0"/>
                <a:ea typeface="Calibri" panose="020F0502020204030204" pitchFamily="34" charset="0"/>
                <a:cs typeface="Calibri" panose="020F0502020204030204" pitchFamily="34" charset="0"/>
              </a:rPr>
              <a:t>en</a:t>
            </a:r>
            <a:r>
              <a:rPr lang="en-US" sz="4000" dirty="0">
                <a:solidFill>
                  <a:srgbClr val="FFFFFF"/>
                </a:solidFill>
                <a:latin typeface="Calibri" panose="020F0502020204030204" pitchFamily="34" charset="0"/>
                <a:ea typeface="Calibri" panose="020F0502020204030204" pitchFamily="34" charset="0"/>
                <a:cs typeface="Calibri" panose="020F0502020204030204" pitchFamily="34" charset="0"/>
              </a:rPr>
              <a:t> </a:t>
            </a:r>
            <a:r>
              <a:rPr lang="en-US" sz="4000" dirty="0" err="1">
                <a:solidFill>
                  <a:srgbClr val="FFFFFF"/>
                </a:solidFill>
                <a:latin typeface="Calibri" panose="020F0502020204030204" pitchFamily="34" charset="0"/>
                <a:ea typeface="Calibri" panose="020F0502020204030204" pitchFamily="34" charset="0"/>
                <a:cs typeface="Calibri" panose="020F0502020204030204" pitchFamily="34" charset="0"/>
              </a:rPr>
              <a:t>presencia</a:t>
            </a:r>
            <a:r>
              <a:rPr lang="en-US" sz="4000">
                <a:solidFill>
                  <a:srgbClr val="FFFFFF"/>
                </a:solidFill>
                <a:latin typeface="Calibri" panose="020F0502020204030204" pitchFamily="34" charset="0"/>
                <a:ea typeface="Calibri" panose="020F0502020204030204" pitchFamily="34" charset="0"/>
                <a:cs typeface="Calibri" panose="020F0502020204030204" pitchFamily="34" charset="0"/>
              </a:rPr>
              <a:t> de Dios. </a:t>
            </a:r>
            <a:endParaRPr lang="en-US" sz="4000" dirty="0">
              <a:solidFill>
                <a:srgbClr val="FFFFFF"/>
              </a:solidFill>
              <a:latin typeface="Calibri" panose="020F0502020204030204" pitchFamily="34" charset="0"/>
              <a:ea typeface="Calibri" panose="020F0502020204030204" pitchFamily="34" charset="0"/>
              <a:cs typeface="Calibri" panose="020F0502020204030204" pitchFamily="34" charset="0"/>
            </a:endParaRPr>
          </a:p>
          <a:p>
            <a:pPr lvl="1">
              <a:spcAft>
                <a:spcPts val="600"/>
              </a:spcAft>
            </a:pPr>
            <a:r>
              <a:rPr lang="en-US" sz="3600" dirty="0">
                <a:solidFill>
                  <a:srgbClr val="FFFFFF"/>
                </a:solidFill>
                <a:latin typeface="Calibri" panose="020F0502020204030204" pitchFamily="34" charset="0"/>
                <a:ea typeface="Calibri" panose="020F0502020204030204" pitchFamily="34" charset="0"/>
                <a:cs typeface="Calibri" panose="020F0502020204030204" pitchFamily="34" charset="0"/>
              </a:rPr>
              <a:t>-- </a:t>
            </a:r>
            <a:r>
              <a:rPr lang="en-US" sz="3600" dirty="0">
                <a:solidFill>
                  <a:srgbClr val="FFFF00"/>
                </a:solidFill>
                <a:latin typeface="Calibri" panose="020F0502020204030204" pitchFamily="34" charset="0"/>
                <a:ea typeface="Calibri" panose="020F0502020204030204" pitchFamily="34" charset="0"/>
                <a:cs typeface="Calibri" panose="020F0502020204030204" pitchFamily="34" charset="0"/>
              </a:rPr>
              <a:t>2 Samuel 12:16-23  </a:t>
            </a:r>
          </a:p>
          <a:p>
            <a:pPr lvl="1">
              <a:spcAft>
                <a:spcPts val="600"/>
              </a:spcAft>
            </a:pPr>
            <a:r>
              <a:rPr lang="en-US" sz="3600" dirty="0">
                <a:solidFill>
                  <a:srgbClr val="FFFFFF"/>
                </a:solidFill>
                <a:latin typeface="Calibri" panose="020F0502020204030204" pitchFamily="34" charset="0"/>
                <a:ea typeface="Calibri" panose="020F0502020204030204" pitchFamily="34" charset="0"/>
                <a:cs typeface="Calibri" panose="020F0502020204030204" pitchFamily="34" charset="0"/>
              </a:rPr>
              <a:t>-- </a:t>
            </a:r>
            <a:r>
              <a:rPr lang="en-US" sz="3200" dirty="0">
                <a:solidFill>
                  <a:srgbClr val="FFFF00"/>
                </a:solidFill>
                <a:latin typeface="Calibri" panose="020F0502020204030204" pitchFamily="34" charset="0"/>
                <a:ea typeface="Calibri" panose="020F0502020204030204" pitchFamily="34" charset="0"/>
                <a:cs typeface="Calibri" panose="020F0502020204030204" pitchFamily="34" charset="0"/>
              </a:rPr>
              <a:t>Job 19:26-27 </a:t>
            </a:r>
            <a:r>
              <a:rPr lang="en-US" sz="3200" dirty="0" err="1">
                <a:solidFill>
                  <a:srgbClr val="FFFFFF"/>
                </a:solidFill>
                <a:latin typeface="Calibri" panose="020F0502020204030204" pitchFamily="34" charset="0"/>
                <a:ea typeface="Calibri" panose="020F0502020204030204" pitchFamily="34" charset="0"/>
                <a:cs typeface="Calibri" panose="020F0502020204030204" pitchFamily="34" charset="0"/>
              </a:rPr>
              <a:t>Después</a:t>
            </a:r>
            <a:r>
              <a:rPr lang="en-US" sz="3200" dirty="0">
                <a:solidFill>
                  <a:srgbClr val="FFFFFF"/>
                </a:solidFill>
                <a:latin typeface="Calibri" panose="020F0502020204030204" pitchFamily="34" charset="0"/>
                <a:ea typeface="Calibri" panose="020F0502020204030204" pitchFamily="34" charset="0"/>
                <a:cs typeface="Calibri" panose="020F0502020204030204" pitchFamily="34" charset="0"/>
              </a:rPr>
              <a:t> de </a:t>
            </a:r>
            <a:r>
              <a:rPr lang="en-US" sz="3200" dirty="0" err="1">
                <a:solidFill>
                  <a:srgbClr val="FFFFFF"/>
                </a:solidFill>
                <a:latin typeface="Calibri" panose="020F0502020204030204" pitchFamily="34" charset="0"/>
                <a:ea typeface="Calibri" panose="020F0502020204030204" pitchFamily="34" charset="0"/>
                <a:cs typeface="Calibri" panose="020F0502020204030204" pitchFamily="34" charset="0"/>
              </a:rPr>
              <a:t>deshecha</a:t>
            </a:r>
            <a:r>
              <a:rPr lang="en-US" sz="3200" dirty="0">
                <a:solidFill>
                  <a:srgbClr val="FFFFFF"/>
                </a:solidFill>
                <a:latin typeface="Calibri" panose="020F0502020204030204" pitchFamily="34" charset="0"/>
                <a:ea typeface="Calibri" panose="020F0502020204030204" pitchFamily="34" charset="0"/>
                <a:cs typeface="Calibri" panose="020F0502020204030204" pitchFamily="34" charset="0"/>
              </a:rPr>
              <a:t> </a:t>
            </a:r>
            <a:r>
              <a:rPr lang="en-US" sz="3200" dirty="0" err="1">
                <a:solidFill>
                  <a:srgbClr val="FFFFFF"/>
                </a:solidFill>
                <a:latin typeface="Calibri" panose="020F0502020204030204" pitchFamily="34" charset="0"/>
                <a:ea typeface="Calibri" panose="020F0502020204030204" pitchFamily="34" charset="0"/>
                <a:cs typeface="Calibri" panose="020F0502020204030204" pitchFamily="34" charset="0"/>
              </a:rPr>
              <a:t>esta</a:t>
            </a:r>
            <a:r>
              <a:rPr lang="en-US" sz="3200" dirty="0">
                <a:solidFill>
                  <a:srgbClr val="FFFFFF"/>
                </a:solidFill>
                <a:latin typeface="Calibri" panose="020F0502020204030204" pitchFamily="34" charset="0"/>
                <a:ea typeface="Calibri" panose="020F0502020204030204" pitchFamily="34" charset="0"/>
                <a:cs typeface="Calibri" panose="020F0502020204030204" pitchFamily="34" charset="0"/>
              </a:rPr>
              <a:t> mi </a:t>
            </a:r>
            <a:r>
              <a:rPr lang="en-US" sz="3200" dirty="0" err="1">
                <a:solidFill>
                  <a:srgbClr val="FFFFFF"/>
                </a:solidFill>
                <a:latin typeface="Calibri" panose="020F0502020204030204" pitchFamily="34" charset="0"/>
                <a:ea typeface="Calibri" panose="020F0502020204030204" pitchFamily="34" charset="0"/>
                <a:cs typeface="Calibri" panose="020F0502020204030204" pitchFamily="34" charset="0"/>
              </a:rPr>
              <a:t>piel</a:t>
            </a:r>
            <a:r>
              <a:rPr lang="en-US" sz="3200" dirty="0">
                <a:solidFill>
                  <a:srgbClr val="FFFFFF"/>
                </a:solidFill>
                <a:latin typeface="Calibri" panose="020F0502020204030204" pitchFamily="34" charset="0"/>
                <a:ea typeface="Calibri" panose="020F0502020204030204" pitchFamily="34" charset="0"/>
                <a:cs typeface="Calibri" panose="020F0502020204030204" pitchFamily="34" charset="0"/>
              </a:rPr>
              <a:t>, </a:t>
            </a:r>
            <a:r>
              <a:rPr lang="en-US" sz="3200" b="1" dirty="0" err="1">
                <a:solidFill>
                  <a:srgbClr val="FFFFFF"/>
                </a:solidFill>
                <a:latin typeface="Calibri" panose="020F0502020204030204" pitchFamily="34" charset="0"/>
                <a:ea typeface="Calibri" panose="020F0502020204030204" pitchFamily="34" charset="0"/>
                <a:cs typeface="Calibri" panose="020F0502020204030204" pitchFamily="34" charset="0"/>
              </a:rPr>
              <a:t>en</a:t>
            </a:r>
            <a:r>
              <a:rPr lang="en-US" sz="3200" b="1" dirty="0">
                <a:solidFill>
                  <a:srgbClr val="FFFFFF"/>
                </a:solidFill>
                <a:latin typeface="Calibri" panose="020F0502020204030204" pitchFamily="34" charset="0"/>
                <a:ea typeface="Calibri" panose="020F0502020204030204" pitchFamily="34" charset="0"/>
                <a:cs typeface="Calibri" panose="020F0502020204030204" pitchFamily="34" charset="0"/>
              </a:rPr>
              <a:t> mi carne he de </a:t>
            </a:r>
            <a:r>
              <a:rPr lang="en-US" sz="3200" b="1" dirty="0" err="1">
                <a:solidFill>
                  <a:srgbClr val="FFFFFF"/>
                </a:solidFill>
                <a:latin typeface="Calibri" panose="020F0502020204030204" pitchFamily="34" charset="0"/>
                <a:ea typeface="Calibri" panose="020F0502020204030204" pitchFamily="34" charset="0"/>
                <a:cs typeface="Calibri" panose="020F0502020204030204" pitchFamily="34" charset="0"/>
              </a:rPr>
              <a:t>ver</a:t>
            </a:r>
            <a:r>
              <a:rPr lang="en-US" sz="3200" b="1" dirty="0">
                <a:solidFill>
                  <a:srgbClr val="FFFFFF"/>
                </a:solidFill>
                <a:latin typeface="Calibri" panose="020F0502020204030204" pitchFamily="34" charset="0"/>
                <a:ea typeface="Calibri" panose="020F0502020204030204" pitchFamily="34" charset="0"/>
                <a:cs typeface="Calibri" panose="020F0502020204030204" pitchFamily="34" charset="0"/>
              </a:rPr>
              <a:t> </a:t>
            </a:r>
            <a:r>
              <a:rPr lang="en-US" sz="3200" dirty="0">
                <a:solidFill>
                  <a:srgbClr val="FFFFFF"/>
                </a:solidFill>
                <a:latin typeface="Calibri" panose="020F0502020204030204" pitchFamily="34" charset="0"/>
                <a:ea typeface="Calibri" panose="020F0502020204030204" pitchFamily="34" charset="0"/>
                <a:cs typeface="Calibri" panose="020F0502020204030204" pitchFamily="34" charset="0"/>
              </a:rPr>
              <a:t>de nuevo </a:t>
            </a:r>
            <a:r>
              <a:rPr lang="en-US" sz="3200" b="1" dirty="0">
                <a:solidFill>
                  <a:srgbClr val="FFFFFF"/>
                </a:solidFill>
                <a:latin typeface="Calibri" panose="020F0502020204030204" pitchFamily="34" charset="0"/>
                <a:ea typeface="Calibri" panose="020F0502020204030204" pitchFamily="34" charset="0"/>
                <a:cs typeface="Calibri" panose="020F0502020204030204" pitchFamily="34" charset="0"/>
              </a:rPr>
              <a:t>a Dios</a:t>
            </a:r>
            <a:r>
              <a:rPr lang="en-US" sz="3200" dirty="0">
                <a:solidFill>
                  <a:srgbClr val="FFFFFF"/>
                </a:solidFill>
                <a:latin typeface="Calibri" panose="020F0502020204030204" pitchFamily="34" charset="0"/>
                <a:ea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296970656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nodeType="clickEffect">
                                  <p:stCondLst>
                                    <p:cond delay="0"/>
                                  </p:stCondLst>
                                  <p:childTnLst>
                                    <p:set>
                                      <p:cBhvr>
                                        <p:cTn id="17" dur="1" fill="hold">
                                          <p:stCondLst>
                                            <p:cond delay="0"/>
                                          </p:stCondLst>
                                        </p:cTn>
                                        <p:tgtEl>
                                          <p:spTgt spid="2">
                                            <p:txEl>
                                              <p:pRg st="0" end="0"/>
                                            </p:txEl>
                                          </p:spTgt>
                                        </p:tgtEl>
                                        <p:attrNameLst>
                                          <p:attrName>style.visibility</p:attrName>
                                        </p:attrNameLst>
                                      </p:cBhvr>
                                      <p:to>
                                        <p:strVal val="visible"/>
                                      </p:to>
                                    </p:set>
                                    <p:anim calcmode="lin" valueType="num">
                                      <p:cBhvr additive="base">
                                        <p:cTn id="18" dur="500"/>
                                        <p:tgtEl>
                                          <p:spTgt spid="2">
                                            <p:txEl>
                                              <p:pRg st="0" end="0"/>
                                            </p:txEl>
                                          </p:spTgt>
                                        </p:tgtEl>
                                        <p:attrNameLst>
                                          <p:attrName>ppt_y</p:attrName>
                                        </p:attrNameLst>
                                      </p:cBhvr>
                                      <p:tavLst>
                                        <p:tav tm="0">
                                          <p:val>
                                            <p:strVal val="#ppt_y+#ppt_h*1.125000"/>
                                          </p:val>
                                        </p:tav>
                                        <p:tav tm="100000">
                                          <p:val>
                                            <p:strVal val="#ppt_y"/>
                                          </p:val>
                                        </p:tav>
                                      </p:tavLst>
                                    </p:anim>
                                    <p:animEffect transition="in" filter="wipe(up)">
                                      <p:cBhvr>
                                        <p:cTn id="19" dur="500"/>
                                        <p:tgtEl>
                                          <p:spTgt spid="2">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nodeType="clickEffect">
                                  <p:stCondLst>
                                    <p:cond delay="0"/>
                                  </p:stCondLst>
                                  <p:childTnLst>
                                    <p:set>
                                      <p:cBhvr>
                                        <p:cTn id="23" dur="1" fill="hold">
                                          <p:stCondLst>
                                            <p:cond delay="0"/>
                                          </p:stCondLst>
                                        </p:cTn>
                                        <p:tgtEl>
                                          <p:spTgt spid="2">
                                            <p:txEl>
                                              <p:pRg st="1" end="1"/>
                                            </p:txEl>
                                          </p:spTgt>
                                        </p:tgtEl>
                                        <p:attrNameLst>
                                          <p:attrName>style.visibility</p:attrName>
                                        </p:attrNameLst>
                                      </p:cBhvr>
                                      <p:to>
                                        <p:strVal val="visible"/>
                                      </p:to>
                                    </p:set>
                                    <p:anim calcmode="lin" valueType="num">
                                      <p:cBhvr additive="base">
                                        <p:cTn id="24" dur="500"/>
                                        <p:tgtEl>
                                          <p:spTgt spid="2">
                                            <p:txEl>
                                              <p:pRg st="1" end="1"/>
                                            </p:txEl>
                                          </p:spTgt>
                                        </p:tgtEl>
                                        <p:attrNameLst>
                                          <p:attrName>ppt_y</p:attrName>
                                        </p:attrNameLst>
                                      </p:cBhvr>
                                      <p:tavLst>
                                        <p:tav tm="0">
                                          <p:val>
                                            <p:strVal val="#ppt_y+#ppt_h*1.125000"/>
                                          </p:val>
                                        </p:tav>
                                        <p:tav tm="100000">
                                          <p:val>
                                            <p:strVal val="#ppt_y"/>
                                          </p:val>
                                        </p:tav>
                                      </p:tavLst>
                                    </p:anim>
                                    <p:animEffect transition="in" filter="wipe(up)">
                                      <p:cBhvr>
                                        <p:cTn id="25" dur="500"/>
                                        <p:tgtEl>
                                          <p:spTgt spid="2">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nodeType="clickEffect">
                                  <p:stCondLst>
                                    <p:cond delay="0"/>
                                  </p:stCondLst>
                                  <p:childTnLst>
                                    <p:set>
                                      <p:cBhvr>
                                        <p:cTn id="29" dur="1" fill="hold">
                                          <p:stCondLst>
                                            <p:cond delay="0"/>
                                          </p:stCondLst>
                                        </p:cTn>
                                        <p:tgtEl>
                                          <p:spTgt spid="2">
                                            <p:txEl>
                                              <p:pRg st="2" end="2"/>
                                            </p:txEl>
                                          </p:spTgt>
                                        </p:tgtEl>
                                        <p:attrNameLst>
                                          <p:attrName>style.visibility</p:attrName>
                                        </p:attrNameLst>
                                      </p:cBhvr>
                                      <p:to>
                                        <p:strVal val="visible"/>
                                      </p:to>
                                    </p:set>
                                    <p:anim calcmode="lin" valueType="num">
                                      <p:cBhvr additive="base">
                                        <p:cTn id="30" dur="500"/>
                                        <p:tgtEl>
                                          <p:spTgt spid="2">
                                            <p:txEl>
                                              <p:pRg st="2" end="2"/>
                                            </p:txEl>
                                          </p:spTgt>
                                        </p:tgtEl>
                                        <p:attrNameLst>
                                          <p:attrName>ppt_y</p:attrName>
                                        </p:attrNameLst>
                                      </p:cBhvr>
                                      <p:tavLst>
                                        <p:tav tm="0">
                                          <p:val>
                                            <p:strVal val="#ppt_y+#ppt_h*1.125000"/>
                                          </p:val>
                                        </p:tav>
                                        <p:tav tm="100000">
                                          <p:val>
                                            <p:strVal val="#ppt_y"/>
                                          </p:val>
                                        </p:tav>
                                      </p:tavLst>
                                    </p:anim>
                                    <p:animEffect transition="in" filter="wipe(up)">
                                      <p:cBhvr>
                                        <p:cTn id="31" dur="500"/>
                                        <p:tgtEl>
                                          <p:spTgt spid="2">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2" presetClass="entr" presetSubtype="4" fill="hold" nodeType="clickEffect">
                                  <p:stCondLst>
                                    <p:cond delay="0"/>
                                  </p:stCondLst>
                                  <p:childTnLst>
                                    <p:set>
                                      <p:cBhvr>
                                        <p:cTn id="35" dur="1" fill="hold">
                                          <p:stCondLst>
                                            <p:cond delay="0"/>
                                          </p:stCondLst>
                                        </p:cTn>
                                        <p:tgtEl>
                                          <p:spTgt spid="2">
                                            <p:txEl>
                                              <p:pRg st="3" end="3"/>
                                            </p:txEl>
                                          </p:spTgt>
                                        </p:tgtEl>
                                        <p:attrNameLst>
                                          <p:attrName>style.visibility</p:attrName>
                                        </p:attrNameLst>
                                      </p:cBhvr>
                                      <p:to>
                                        <p:strVal val="visible"/>
                                      </p:to>
                                    </p:set>
                                    <p:anim calcmode="lin" valueType="num">
                                      <p:cBhvr additive="base">
                                        <p:cTn id="36" dur="500"/>
                                        <p:tgtEl>
                                          <p:spTgt spid="2">
                                            <p:txEl>
                                              <p:pRg st="3" end="3"/>
                                            </p:txEl>
                                          </p:spTgt>
                                        </p:tgtEl>
                                        <p:attrNameLst>
                                          <p:attrName>ppt_y</p:attrName>
                                        </p:attrNameLst>
                                      </p:cBhvr>
                                      <p:tavLst>
                                        <p:tav tm="0">
                                          <p:val>
                                            <p:strVal val="#ppt_y+#ppt_h*1.125000"/>
                                          </p:val>
                                        </p:tav>
                                        <p:tav tm="100000">
                                          <p:val>
                                            <p:strVal val="#ppt_y"/>
                                          </p:val>
                                        </p:tav>
                                      </p:tavLst>
                                    </p:anim>
                                    <p:animEffect transition="in" filter="wipe(up)">
                                      <p:cBhvr>
                                        <p:cTn id="37" dur="500"/>
                                        <p:tgtEl>
                                          <p:spTgt spid="2">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nodeType="clickEffect">
                                  <p:stCondLst>
                                    <p:cond delay="0"/>
                                  </p:stCondLst>
                                  <p:childTnLst>
                                    <p:set>
                                      <p:cBhvr>
                                        <p:cTn id="41" dur="1" fill="hold">
                                          <p:stCondLst>
                                            <p:cond delay="0"/>
                                          </p:stCondLst>
                                        </p:cTn>
                                        <p:tgtEl>
                                          <p:spTgt spid="2">
                                            <p:txEl>
                                              <p:pRg st="4" end="4"/>
                                            </p:txEl>
                                          </p:spTgt>
                                        </p:tgtEl>
                                        <p:attrNameLst>
                                          <p:attrName>style.visibility</p:attrName>
                                        </p:attrNameLst>
                                      </p:cBhvr>
                                      <p:to>
                                        <p:strVal val="visible"/>
                                      </p:to>
                                    </p:set>
                                    <p:anim calcmode="lin" valueType="num">
                                      <p:cBhvr additive="base">
                                        <p:cTn id="42" dur="500"/>
                                        <p:tgtEl>
                                          <p:spTgt spid="2">
                                            <p:txEl>
                                              <p:pRg st="4" end="4"/>
                                            </p:txEl>
                                          </p:spTgt>
                                        </p:tgtEl>
                                        <p:attrNameLst>
                                          <p:attrName>ppt_y</p:attrName>
                                        </p:attrNameLst>
                                      </p:cBhvr>
                                      <p:tavLst>
                                        <p:tav tm="0">
                                          <p:val>
                                            <p:strVal val="#ppt_y+#ppt_h*1.125000"/>
                                          </p:val>
                                        </p:tav>
                                        <p:tav tm="100000">
                                          <p:val>
                                            <p:strVal val="#ppt_y"/>
                                          </p:val>
                                        </p:tav>
                                      </p:tavLst>
                                    </p:anim>
                                    <p:animEffect transition="in" filter="wipe(up)">
                                      <p:cBhvr>
                                        <p:cTn id="43"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2365C15-7F70-522B-430D-28369B3F9B1B}"/>
              </a:ext>
            </a:extLst>
          </p:cNvPr>
          <p:cNvSpPr>
            <a:spLocks noChangeArrowheads="1"/>
          </p:cNvSpPr>
          <p:nvPr/>
        </p:nvSpPr>
        <p:spPr bwMode="auto">
          <a:xfrm>
            <a:off x="5610832" y="-35834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ahoma"/>
              <a:ea typeface="+mn-ea"/>
              <a:cs typeface="+mn-cs"/>
            </a:endParaRPr>
          </a:p>
        </p:txBody>
      </p:sp>
      <p:sp>
        <p:nvSpPr>
          <p:cNvPr id="6" name="TextBox 5">
            <a:extLst>
              <a:ext uri="{FF2B5EF4-FFF2-40B4-BE49-F238E27FC236}">
                <a16:creationId xmlns:a16="http://schemas.microsoft.com/office/drawing/2014/main" id="{4E2E8A8B-1FE2-EAA4-3321-3CF76BD30E47}"/>
              </a:ext>
            </a:extLst>
          </p:cNvPr>
          <p:cNvSpPr txBox="1"/>
          <p:nvPr/>
        </p:nvSpPr>
        <p:spPr>
          <a:xfrm>
            <a:off x="759853" y="1081827"/>
            <a:ext cx="11173841" cy="4339650"/>
          </a:xfrm>
          <a:prstGeom prst="rect">
            <a:avLst/>
          </a:prstGeom>
          <a:noFill/>
        </p:spPr>
        <p:txBody>
          <a:bodyPr wrap="square">
            <a:spAutoFit/>
          </a:bodyPr>
          <a:lstStyle/>
          <a:p>
            <a:r>
              <a:rPr lang="en-US" sz="4400" dirty="0" err="1">
                <a:solidFill>
                  <a:srgbClr val="FFFFFF"/>
                </a:solidFill>
                <a:latin typeface="Calibri" panose="020F0502020204030204" pitchFamily="34" charset="0"/>
                <a:cs typeface="Calibri" panose="020F0502020204030204" pitchFamily="34" charset="0"/>
              </a:rPr>
              <a:t>Todo</a:t>
            </a:r>
            <a:r>
              <a:rPr lang="en-US" sz="4400" dirty="0">
                <a:solidFill>
                  <a:srgbClr val="FFFFFF"/>
                </a:solidFill>
                <a:latin typeface="Calibri" panose="020F0502020204030204" pitchFamily="34" charset="0"/>
                <a:cs typeface="Calibri" panose="020F0502020204030204" pitchFamily="34" charset="0"/>
              </a:rPr>
              <a:t> </a:t>
            </a:r>
            <a:r>
              <a:rPr lang="en-US" sz="4400" dirty="0" err="1">
                <a:solidFill>
                  <a:srgbClr val="FFFFFF"/>
                </a:solidFill>
                <a:latin typeface="Calibri" panose="020F0502020204030204" pitchFamily="34" charset="0"/>
                <a:cs typeface="Calibri" panose="020F0502020204030204" pitchFamily="34" charset="0"/>
              </a:rPr>
              <a:t>pasaje</a:t>
            </a:r>
            <a:r>
              <a:rPr lang="en-US" sz="4400" dirty="0">
                <a:solidFill>
                  <a:srgbClr val="FFFFFF"/>
                </a:solidFill>
                <a:latin typeface="Calibri" panose="020F0502020204030204" pitchFamily="34" charset="0"/>
                <a:cs typeface="Calibri" panose="020F0502020204030204" pitchFamily="34" charset="0"/>
              </a:rPr>
              <a:t> </a:t>
            </a:r>
            <a:r>
              <a:rPr lang="en-US" sz="4000" dirty="0" err="1">
                <a:solidFill>
                  <a:srgbClr val="FFFFFF"/>
                </a:solidFill>
                <a:latin typeface="Calibri" panose="020F0502020204030204" pitchFamily="34" charset="0"/>
                <a:cs typeface="Calibri" panose="020F0502020204030204" pitchFamily="34" charset="0"/>
              </a:rPr>
              <a:t>acerca</a:t>
            </a:r>
            <a:r>
              <a:rPr lang="en-US" sz="4000" dirty="0">
                <a:solidFill>
                  <a:srgbClr val="FFFFFF"/>
                </a:solidFill>
                <a:latin typeface="Calibri" panose="020F0502020204030204" pitchFamily="34" charset="0"/>
                <a:cs typeface="Calibri" panose="020F0502020204030204" pitchFamily="34" charset="0"/>
              </a:rPr>
              <a:t> de </a:t>
            </a:r>
            <a:r>
              <a:rPr lang="en-US" sz="4000" dirty="0" err="1">
                <a:solidFill>
                  <a:srgbClr val="FFFFFF"/>
                </a:solidFill>
                <a:latin typeface="Calibri" panose="020F0502020204030204" pitchFamily="34" charset="0"/>
                <a:cs typeface="Calibri" panose="020F0502020204030204" pitchFamily="34" charset="0"/>
              </a:rPr>
              <a:t>nuestra</a:t>
            </a:r>
            <a:r>
              <a:rPr lang="en-US" sz="4000" dirty="0">
                <a:solidFill>
                  <a:srgbClr val="FFFFFF"/>
                </a:solidFill>
                <a:latin typeface="Calibri" panose="020F0502020204030204" pitchFamily="34" charset="0"/>
                <a:cs typeface="Calibri" panose="020F0502020204030204" pitchFamily="34" charset="0"/>
              </a:rPr>
              <a:t> </a:t>
            </a:r>
            <a:r>
              <a:rPr lang="en-US" sz="4400" b="1" dirty="0" err="1">
                <a:solidFill>
                  <a:srgbClr val="FFFFFF"/>
                </a:solidFill>
                <a:latin typeface="Calibri" panose="020F0502020204030204" pitchFamily="34" charset="0"/>
                <a:cs typeface="Calibri" panose="020F0502020204030204" pitchFamily="34" charset="0"/>
              </a:rPr>
              <a:t>esperanza</a:t>
            </a:r>
            <a:r>
              <a:rPr lang="en-US" sz="4400" dirty="0">
                <a:solidFill>
                  <a:srgbClr val="FFFFFF"/>
                </a:solidFill>
                <a:latin typeface="Calibri" panose="020F0502020204030204" pitchFamily="34" charset="0"/>
                <a:cs typeface="Calibri" panose="020F0502020204030204" pitchFamily="34" charset="0"/>
              </a:rPr>
              <a:t> </a:t>
            </a:r>
            <a:r>
              <a:rPr lang="en-US" sz="4000" dirty="0" err="1">
                <a:solidFill>
                  <a:srgbClr val="FFFFFF"/>
                </a:solidFill>
                <a:latin typeface="Calibri" panose="020F0502020204030204" pitchFamily="34" charset="0"/>
                <a:cs typeface="Calibri" panose="020F0502020204030204" pitchFamily="34" charset="0"/>
              </a:rPr>
              <a:t>habla</a:t>
            </a:r>
            <a:r>
              <a:rPr lang="en-US" sz="4000" dirty="0">
                <a:solidFill>
                  <a:srgbClr val="FFFFFF"/>
                </a:solidFill>
                <a:latin typeface="Calibri" panose="020F0502020204030204" pitchFamily="34" charset="0"/>
                <a:cs typeface="Calibri" panose="020F0502020204030204" pitchFamily="34" charset="0"/>
              </a:rPr>
              <a:t> de</a:t>
            </a:r>
            <a:endParaRPr lang="en-US" sz="4400" dirty="0">
              <a:solidFill>
                <a:srgbClr val="FFFFFF"/>
              </a:solidFill>
              <a:latin typeface="Calibri" panose="020F0502020204030204" pitchFamily="34" charset="0"/>
              <a:cs typeface="Calibri" panose="020F0502020204030204" pitchFamily="34" charset="0"/>
            </a:endParaRPr>
          </a:p>
          <a:p>
            <a:pPr lvl="1"/>
            <a:r>
              <a:rPr lang="en-US" sz="3600" dirty="0">
                <a:solidFill>
                  <a:srgbClr val="FFFF00"/>
                </a:solidFill>
                <a:latin typeface="Calibri" panose="020F0502020204030204" pitchFamily="34" charset="0"/>
                <a:cs typeface="Calibri" panose="020F0502020204030204" pitchFamily="34" charset="0"/>
              </a:rPr>
              <a:t>1) algo </a:t>
            </a:r>
            <a:r>
              <a:rPr lang="en-US" sz="3600" b="1" dirty="0" err="1">
                <a:solidFill>
                  <a:srgbClr val="FFC000"/>
                </a:solidFill>
                <a:latin typeface="Calibri" panose="020F0502020204030204" pitchFamily="34" charset="0"/>
                <a:cs typeface="Calibri" panose="020F0502020204030204" pitchFamily="34" charset="0"/>
              </a:rPr>
              <a:t>glorioso</a:t>
            </a:r>
            <a:r>
              <a:rPr lang="en-US" sz="3600" dirty="0">
                <a:solidFill>
                  <a:srgbClr val="FFFF00"/>
                </a:solidFill>
                <a:latin typeface="Calibri" panose="020F0502020204030204" pitchFamily="34" charset="0"/>
                <a:cs typeface="Calibri" panose="020F0502020204030204" pitchFamily="34" charset="0"/>
              </a:rPr>
              <a:t>,  </a:t>
            </a:r>
          </a:p>
          <a:p>
            <a:pPr lvl="1"/>
            <a:r>
              <a:rPr lang="en-US" sz="3600" dirty="0">
                <a:solidFill>
                  <a:srgbClr val="FFFF00"/>
                </a:solidFill>
                <a:latin typeface="Calibri" panose="020F0502020204030204" pitchFamily="34" charset="0"/>
                <a:cs typeface="Calibri" panose="020F0502020204030204" pitchFamily="34" charset="0"/>
              </a:rPr>
              <a:t>2) un </a:t>
            </a:r>
            <a:r>
              <a:rPr lang="en-US" sz="3600" b="1" dirty="0" err="1">
                <a:solidFill>
                  <a:srgbClr val="FFC000"/>
                </a:solidFill>
                <a:latin typeface="Calibri" panose="020F0502020204030204" pitchFamily="34" charset="0"/>
                <a:cs typeface="Calibri" panose="020F0502020204030204" pitchFamily="34" charset="0"/>
              </a:rPr>
              <a:t>cambio</a:t>
            </a:r>
            <a:r>
              <a:rPr lang="en-US" sz="3600" dirty="0">
                <a:solidFill>
                  <a:srgbClr val="FFFF00"/>
                </a:solidFill>
                <a:latin typeface="Calibri" panose="020F0502020204030204" pitchFamily="34" charset="0"/>
                <a:cs typeface="Calibri" panose="020F0502020204030204" pitchFamily="34" charset="0"/>
              </a:rPr>
              <a:t> de </a:t>
            </a:r>
            <a:r>
              <a:rPr lang="en-US" sz="3600" b="1" dirty="0" err="1">
                <a:solidFill>
                  <a:srgbClr val="FFFF00"/>
                </a:solidFill>
                <a:latin typeface="Calibri" panose="020F0502020204030204" pitchFamily="34" charset="0"/>
                <a:cs typeface="Calibri" panose="020F0502020204030204" pitchFamily="34" charset="0"/>
              </a:rPr>
              <a:t>naturaleza</a:t>
            </a:r>
            <a:r>
              <a:rPr lang="en-US" sz="3600" dirty="0">
                <a:solidFill>
                  <a:srgbClr val="FFFF00"/>
                </a:solidFill>
                <a:latin typeface="Calibri" panose="020F0502020204030204" pitchFamily="34" charset="0"/>
                <a:cs typeface="Calibri" panose="020F0502020204030204" pitchFamily="34" charset="0"/>
              </a:rPr>
              <a:t>, y  </a:t>
            </a:r>
          </a:p>
          <a:p>
            <a:pPr lvl="1"/>
            <a:r>
              <a:rPr lang="en-US" sz="3600" dirty="0">
                <a:solidFill>
                  <a:srgbClr val="FFFF00"/>
                </a:solidFill>
                <a:latin typeface="Calibri" panose="020F0502020204030204" pitchFamily="34" charset="0"/>
                <a:cs typeface="Calibri" panose="020F0502020204030204" pitchFamily="34" charset="0"/>
              </a:rPr>
              <a:t>3) </a:t>
            </a:r>
            <a:r>
              <a:rPr lang="en-US" sz="3600" dirty="0" err="1">
                <a:solidFill>
                  <a:srgbClr val="FFFF00"/>
                </a:solidFill>
                <a:latin typeface="Calibri" panose="020F0502020204030204" pitchFamily="34" charset="0"/>
                <a:cs typeface="Calibri" panose="020F0502020204030204" pitchFamily="34" charset="0"/>
              </a:rPr>
              <a:t>una</a:t>
            </a:r>
            <a:r>
              <a:rPr lang="en-US" sz="3600" dirty="0">
                <a:solidFill>
                  <a:srgbClr val="FFFF00"/>
                </a:solidFill>
                <a:latin typeface="Calibri" panose="020F0502020204030204" pitchFamily="34" charset="0"/>
                <a:cs typeface="Calibri" panose="020F0502020204030204" pitchFamily="34" charset="0"/>
              </a:rPr>
              <a:t> </a:t>
            </a:r>
            <a:r>
              <a:rPr lang="en-US" sz="3600" b="1" dirty="0" err="1">
                <a:solidFill>
                  <a:srgbClr val="FFC000"/>
                </a:solidFill>
                <a:latin typeface="Calibri" panose="020F0502020204030204" pitchFamily="34" charset="0"/>
                <a:cs typeface="Calibri" panose="020F0502020204030204" pitchFamily="34" charset="0"/>
              </a:rPr>
              <a:t>advertencia</a:t>
            </a:r>
            <a:r>
              <a:rPr lang="en-US" sz="3600" dirty="0">
                <a:solidFill>
                  <a:srgbClr val="FFFF00"/>
                </a:solidFill>
                <a:latin typeface="Calibri" panose="020F0502020204030204" pitchFamily="34" charset="0"/>
                <a:cs typeface="Calibri" panose="020F0502020204030204" pitchFamily="34" charset="0"/>
              </a:rPr>
              <a:t> </a:t>
            </a:r>
            <a:r>
              <a:rPr lang="en-US" sz="3600" dirty="0" err="1">
                <a:solidFill>
                  <a:srgbClr val="FFFF00"/>
                </a:solidFill>
                <a:latin typeface="Calibri" panose="020F0502020204030204" pitchFamily="34" charset="0"/>
                <a:cs typeface="Calibri" panose="020F0502020204030204" pitchFamily="34" charset="0"/>
              </a:rPr>
              <a:t>en</a:t>
            </a:r>
            <a:r>
              <a:rPr lang="en-US" sz="3600" dirty="0">
                <a:solidFill>
                  <a:srgbClr val="FFFF00"/>
                </a:solidFill>
                <a:latin typeface="Calibri" panose="020F0502020204030204" pitchFamily="34" charset="0"/>
                <a:cs typeface="Calibri" panose="020F0502020204030204" pitchFamily="34" charset="0"/>
              </a:rPr>
              <a:t> </a:t>
            </a:r>
            <a:r>
              <a:rPr lang="en-US" sz="3600" dirty="0" err="1">
                <a:solidFill>
                  <a:srgbClr val="FFFF00"/>
                </a:solidFill>
                <a:latin typeface="Calibri" panose="020F0502020204030204" pitchFamily="34" charset="0"/>
                <a:cs typeface="Calibri" panose="020F0502020204030204" pitchFamily="34" charset="0"/>
              </a:rPr>
              <a:t>cuanto</a:t>
            </a:r>
            <a:r>
              <a:rPr lang="en-US" sz="3600" dirty="0">
                <a:solidFill>
                  <a:srgbClr val="FFFF00"/>
                </a:solidFill>
                <a:latin typeface="Calibri" panose="020F0502020204030204" pitchFamily="34" charset="0"/>
                <a:cs typeface="Calibri" panose="020F0502020204030204" pitchFamily="34" charset="0"/>
              </a:rPr>
              <a:t> a </a:t>
            </a:r>
            <a:r>
              <a:rPr lang="en-US" sz="3600" dirty="0" err="1">
                <a:solidFill>
                  <a:srgbClr val="FFFF00"/>
                </a:solidFill>
                <a:latin typeface="Calibri" panose="020F0502020204030204" pitchFamily="34" charset="0"/>
                <a:cs typeface="Calibri" panose="020F0502020204030204" pitchFamily="34" charset="0"/>
              </a:rPr>
              <a:t>cómo</a:t>
            </a:r>
            <a:r>
              <a:rPr lang="en-US" sz="3600" dirty="0">
                <a:solidFill>
                  <a:srgbClr val="FFFF00"/>
                </a:solidFill>
                <a:latin typeface="Calibri" panose="020F0502020204030204" pitchFamily="34" charset="0"/>
                <a:cs typeface="Calibri" panose="020F0502020204030204" pitchFamily="34" charset="0"/>
              </a:rPr>
              <a:t> </a:t>
            </a:r>
            <a:r>
              <a:rPr lang="en-US" sz="3600" dirty="0" err="1">
                <a:solidFill>
                  <a:srgbClr val="FFFF00"/>
                </a:solidFill>
                <a:latin typeface="Calibri" panose="020F0502020204030204" pitchFamily="34" charset="0"/>
                <a:cs typeface="Calibri" panose="020F0502020204030204" pitchFamily="34" charset="0"/>
              </a:rPr>
              <a:t>debemos</a:t>
            </a:r>
            <a:r>
              <a:rPr lang="en-US" sz="3600" dirty="0">
                <a:solidFill>
                  <a:srgbClr val="FFFF00"/>
                </a:solidFill>
                <a:latin typeface="Calibri" panose="020F0502020204030204" pitchFamily="34" charset="0"/>
                <a:cs typeface="Calibri" panose="020F0502020204030204" pitchFamily="34" charset="0"/>
              </a:rPr>
              <a:t> </a:t>
            </a:r>
            <a:r>
              <a:rPr lang="en-US" sz="3600" dirty="0" err="1">
                <a:solidFill>
                  <a:srgbClr val="FFFF00"/>
                </a:solidFill>
                <a:latin typeface="Calibri" panose="020F0502020204030204" pitchFamily="34" charset="0"/>
                <a:cs typeface="Calibri" panose="020F0502020204030204" pitchFamily="34" charset="0"/>
              </a:rPr>
              <a:t>vivir</a:t>
            </a:r>
            <a:r>
              <a:rPr lang="en-US" sz="3600" dirty="0">
                <a:solidFill>
                  <a:srgbClr val="FFFF00"/>
                </a:solidFill>
                <a:latin typeface="Calibri" panose="020F0502020204030204" pitchFamily="34" charset="0"/>
                <a:cs typeface="Calibri" panose="020F0502020204030204" pitchFamily="34" charset="0"/>
              </a:rPr>
              <a:t>. </a:t>
            </a:r>
          </a:p>
          <a:p>
            <a:pPr lvl="1"/>
            <a:endParaRPr lang="en-US" sz="3600" dirty="0">
              <a:solidFill>
                <a:srgbClr val="FFFF00"/>
              </a:solidFill>
              <a:latin typeface="Calibri" panose="020F0502020204030204" pitchFamily="34" charset="0"/>
              <a:cs typeface="Calibri" panose="020F0502020204030204" pitchFamily="34" charset="0"/>
            </a:endParaRPr>
          </a:p>
          <a:p>
            <a:r>
              <a:rPr lang="en-US" sz="4400" b="1" i="1" dirty="0">
                <a:solidFill>
                  <a:srgbClr val="FFC000"/>
                </a:solidFill>
                <a:latin typeface="Calibri" panose="020F0502020204030204" pitchFamily="34" charset="0"/>
                <a:cs typeface="Calibri" panose="020F0502020204030204" pitchFamily="34" charset="0"/>
              </a:rPr>
              <a:t>2 Pedro 3:8-15a</a:t>
            </a:r>
          </a:p>
          <a:p>
            <a:r>
              <a:rPr lang="en-US" sz="4400" b="1" i="1" dirty="0">
                <a:solidFill>
                  <a:srgbClr val="FFC000"/>
                </a:solidFill>
                <a:latin typeface="Calibri" panose="020F0502020204030204" pitchFamily="34" charset="0"/>
                <a:cs typeface="Calibri" panose="020F0502020204030204" pitchFamily="34" charset="0"/>
              </a:rPr>
              <a:t>1 </a:t>
            </a:r>
            <a:r>
              <a:rPr lang="en-US" sz="4400" b="1" i="1" dirty="0" err="1">
                <a:solidFill>
                  <a:srgbClr val="FFC000"/>
                </a:solidFill>
                <a:latin typeface="Calibri" panose="020F0502020204030204" pitchFamily="34" charset="0"/>
                <a:cs typeface="Calibri" panose="020F0502020204030204" pitchFamily="34" charset="0"/>
              </a:rPr>
              <a:t>Tesalonicenses</a:t>
            </a:r>
            <a:r>
              <a:rPr lang="en-US" sz="4400" b="1" i="1" dirty="0">
                <a:solidFill>
                  <a:srgbClr val="FFC000"/>
                </a:solidFill>
                <a:latin typeface="Calibri" panose="020F0502020204030204" pitchFamily="34" charset="0"/>
                <a:cs typeface="Calibri" panose="020F0502020204030204" pitchFamily="34" charset="0"/>
              </a:rPr>
              <a:t> 4:13 — 5:10</a:t>
            </a:r>
            <a:r>
              <a:rPr lang="en-US" sz="3600" dirty="0">
                <a:solidFill>
                  <a:srgbClr val="FFFF00"/>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03874918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checkerboard(across)">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checkerboard(across)">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checkerboard(across)">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checkerboard(across)">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checkerboard(across)">
                                      <p:cBhvr>
                                        <p:cTn id="27" dur="500"/>
                                        <p:tgtEl>
                                          <p:spTgt spid="6">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6">
                                            <p:txEl>
                                              <p:pRg st="6" end="6"/>
                                            </p:txEl>
                                          </p:spTgt>
                                        </p:tgtEl>
                                        <p:attrNameLst>
                                          <p:attrName>style.visibility</p:attrName>
                                        </p:attrNameLst>
                                      </p:cBhvr>
                                      <p:to>
                                        <p:strVal val="visible"/>
                                      </p:to>
                                    </p:set>
                                    <p:animEffect transition="in" filter="checkerboard(across)">
                                      <p:cBhvr>
                                        <p:cTn id="32"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2365C15-7F70-522B-430D-28369B3F9B1B}"/>
              </a:ext>
            </a:extLst>
          </p:cNvPr>
          <p:cNvSpPr>
            <a:spLocks noChangeArrowheads="1"/>
          </p:cNvSpPr>
          <p:nvPr/>
        </p:nvSpPr>
        <p:spPr bwMode="auto">
          <a:xfrm>
            <a:off x="5610832" y="-35834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ahoma"/>
              <a:ea typeface="+mn-ea"/>
              <a:cs typeface="+mn-cs"/>
            </a:endParaRPr>
          </a:p>
        </p:txBody>
      </p:sp>
      <p:sp>
        <p:nvSpPr>
          <p:cNvPr id="30" name="TextBox 29">
            <a:extLst>
              <a:ext uri="{FF2B5EF4-FFF2-40B4-BE49-F238E27FC236}">
                <a16:creationId xmlns:a16="http://schemas.microsoft.com/office/drawing/2014/main" id="{4F30E6B5-DAFC-92CA-D266-03D35456FF2F}"/>
              </a:ext>
            </a:extLst>
          </p:cNvPr>
          <p:cNvSpPr txBox="1"/>
          <p:nvPr/>
        </p:nvSpPr>
        <p:spPr>
          <a:xfrm>
            <a:off x="1444790" y="1451916"/>
            <a:ext cx="10747209" cy="5078313"/>
          </a:xfrm>
          <a:prstGeom prst="rect">
            <a:avLst/>
          </a:prstGeom>
          <a:noFill/>
        </p:spPr>
        <p:txBody>
          <a:bodyPr wrap="square">
            <a:spAutoFit/>
          </a:bodyPr>
          <a:lstStyle/>
          <a:p>
            <a:pPr marL="461963" indent="-461963">
              <a:spcAft>
                <a:spcPts val="600"/>
              </a:spcAft>
            </a:pPr>
            <a:r>
              <a:rPr lang="en-US" sz="3600" b="1" i="1" dirty="0" err="1">
                <a:solidFill>
                  <a:srgbClr val="FFC000"/>
                </a:solidFill>
                <a:latin typeface="Calibri" panose="020F0502020204030204" pitchFamily="34" charset="0"/>
                <a:ea typeface="Calibri" panose="020F0502020204030204" pitchFamily="34" charset="0"/>
                <a:cs typeface="Calibri" panose="020F0502020204030204" pitchFamily="34" charset="0"/>
              </a:rPr>
              <a:t>Cambiarse</a:t>
            </a:r>
            <a:r>
              <a:rPr lang="en-US" sz="3600" b="1" i="1" dirty="0">
                <a:solidFill>
                  <a:srgbClr val="FFC000"/>
                </a:solidFill>
                <a:latin typeface="Calibri" panose="020F0502020204030204" pitchFamily="34" charset="0"/>
                <a:ea typeface="Calibri" panose="020F0502020204030204" pitchFamily="34" charset="0"/>
                <a:cs typeface="Calibri" panose="020F0502020204030204" pitchFamily="34" charset="0"/>
              </a:rPr>
              <a:t> </a:t>
            </a:r>
          </a:p>
          <a:p>
            <a:pPr marL="461963" indent="-461963">
              <a:spcAft>
                <a:spcPts val="600"/>
              </a:spcAft>
            </a:pPr>
            <a:r>
              <a:rPr lang="en-US" sz="3600" dirty="0">
                <a:solidFill>
                  <a:srgbClr val="FFFF00"/>
                </a:solidFill>
                <a:latin typeface="Calibri" panose="020F0502020204030204" pitchFamily="34" charset="0"/>
                <a:ea typeface="Calibri" panose="020F0502020204030204" pitchFamily="34" charset="0"/>
                <a:cs typeface="Calibri" panose="020F0502020204030204" pitchFamily="34" charset="0"/>
              </a:rPr>
              <a:t>• </a:t>
            </a:r>
            <a:r>
              <a:rPr lang="en-US" sz="4000" b="1" dirty="0" err="1">
                <a:solidFill>
                  <a:srgbClr val="FFFFFF"/>
                </a:solidFill>
                <a:latin typeface="Calibri" panose="020F0502020204030204" pitchFamily="34" charset="0"/>
                <a:ea typeface="Calibri" panose="020F0502020204030204" pitchFamily="34" charset="0"/>
                <a:cs typeface="Calibri" panose="020F0502020204030204" pitchFamily="34" charset="0"/>
              </a:rPr>
              <a:t>Escuchar</a:t>
            </a:r>
            <a:r>
              <a:rPr lang="en-US" sz="4000" dirty="0">
                <a:solidFill>
                  <a:srgbClr val="FFFFFF"/>
                </a:solidFill>
                <a:latin typeface="Calibri" panose="020F0502020204030204" pitchFamily="34" charset="0"/>
                <a:ea typeface="Calibri" panose="020F0502020204030204" pitchFamily="34" charset="0"/>
                <a:cs typeface="Calibri" panose="020F0502020204030204" pitchFamily="34" charset="0"/>
              </a:rPr>
              <a:t> la </a:t>
            </a:r>
            <a:r>
              <a:rPr lang="en-US" sz="4000" dirty="0" err="1">
                <a:solidFill>
                  <a:srgbClr val="FFFFFF"/>
                </a:solidFill>
                <a:latin typeface="Calibri" panose="020F0502020204030204" pitchFamily="34" charset="0"/>
                <a:ea typeface="Calibri" panose="020F0502020204030204" pitchFamily="34" charset="0"/>
                <a:cs typeface="Calibri" panose="020F0502020204030204" pitchFamily="34" charset="0"/>
              </a:rPr>
              <a:t>corrección</a:t>
            </a:r>
            <a:r>
              <a:rPr lang="en-US" sz="4000" dirty="0">
                <a:solidFill>
                  <a:srgbClr val="FFFFFF"/>
                </a:solidFill>
                <a:latin typeface="Calibri" panose="020F0502020204030204" pitchFamily="34" charset="0"/>
                <a:ea typeface="Calibri" panose="020F0502020204030204" pitchFamily="34" charset="0"/>
                <a:cs typeface="Calibri" panose="020F0502020204030204" pitchFamily="34" charset="0"/>
              </a:rPr>
              <a:t> y la </a:t>
            </a:r>
            <a:r>
              <a:rPr lang="en-US" sz="4000" dirty="0" err="1">
                <a:solidFill>
                  <a:srgbClr val="FFFFFF"/>
                </a:solidFill>
                <a:latin typeface="Calibri" panose="020F0502020204030204" pitchFamily="34" charset="0"/>
                <a:ea typeface="Calibri" panose="020F0502020204030204" pitchFamily="34" charset="0"/>
                <a:cs typeface="Calibri" panose="020F0502020204030204" pitchFamily="34" charset="0"/>
              </a:rPr>
              <a:t>reprensión</a:t>
            </a:r>
            <a:r>
              <a:rPr lang="en-US" sz="4000" dirty="0">
                <a:solidFill>
                  <a:srgbClr val="FFFFFF"/>
                </a:solidFill>
                <a:latin typeface="Calibri" panose="020F0502020204030204" pitchFamily="34" charset="0"/>
                <a:ea typeface="Calibri" panose="020F0502020204030204" pitchFamily="34" charset="0"/>
                <a:cs typeface="Calibri" panose="020F0502020204030204" pitchFamily="34" charset="0"/>
              </a:rPr>
              <a:t>. </a:t>
            </a:r>
            <a:br>
              <a:rPr lang="en-US" sz="3600" dirty="0">
                <a:solidFill>
                  <a:srgbClr val="FFFFFF"/>
                </a:solidFill>
                <a:latin typeface="Calibri" panose="020F0502020204030204" pitchFamily="34" charset="0"/>
                <a:ea typeface="Calibri" panose="020F0502020204030204" pitchFamily="34" charset="0"/>
                <a:cs typeface="Calibri" panose="020F0502020204030204" pitchFamily="34" charset="0"/>
              </a:rPr>
            </a:br>
            <a:r>
              <a:rPr lang="en-US" sz="3600" dirty="0" err="1">
                <a:solidFill>
                  <a:srgbClr val="FFFF00"/>
                </a:solidFill>
                <a:latin typeface="Calibri" panose="020F0502020204030204" pitchFamily="34" charset="0"/>
                <a:ea typeface="Calibri" panose="020F0502020204030204" pitchFamily="34" charset="0"/>
                <a:cs typeface="Calibri" panose="020F0502020204030204" pitchFamily="34" charset="0"/>
              </a:rPr>
              <a:t>Ecles</a:t>
            </a:r>
            <a:r>
              <a:rPr lang="en-US" sz="3600" dirty="0">
                <a:solidFill>
                  <a:srgbClr val="FFFF00"/>
                </a:solidFill>
                <a:latin typeface="Calibri" panose="020F0502020204030204" pitchFamily="34" charset="0"/>
                <a:ea typeface="Calibri" panose="020F0502020204030204" pitchFamily="34" charset="0"/>
                <a:cs typeface="Calibri" panose="020F0502020204030204" pitchFamily="34" charset="0"/>
              </a:rPr>
              <a:t>. 7:5; </a:t>
            </a:r>
            <a:r>
              <a:rPr lang="en-US" sz="3600" dirty="0" err="1">
                <a:solidFill>
                  <a:srgbClr val="FFFF00"/>
                </a:solidFill>
                <a:latin typeface="Calibri" panose="020F0502020204030204" pitchFamily="34" charset="0"/>
                <a:ea typeface="Calibri" panose="020F0502020204030204" pitchFamily="34" charset="0"/>
                <a:cs typeface="Calibri" panose="020F0502020204030204" pitchFamily="34" charset="0"/>
              </a:rPr>
              <a:t>Hechos</a:t>
            </a:r>
            <a:r>
              <a:rPr lang="en-US" sz="3600" dirty="0">
                <a:solidFill>
                  <a:srgbClr val="FFFF00"/>
                </a:solidFill>
                <a:latin typeface="Calibri" panose="020F0502020204030204" pitchFamily="34" charset="0"/>
                <a:ea typeface="Calibri" panose="020F0502020204030204" pitchFamily="34" charset="0"/>
                <a:cs typeface="Calibri" panose="020F0502020204030204" pitchFamily="34" charset="0"/>
              </a:rPr>
              <a:t> 2:22-23, 37</a:t>
            </a:r>
          </a:p>
          <a:p>
            <a:pPr marL="461963" indent="-461963">
              <a:spcAft>
                <a:spcPts val="600"/>
              </a:spcAft>
            </a:pPr>
            <a:r>
              <a:rPr lang="en-US" sz="3600" dirty="0">
                <a:solidFill>
                  <a:srgbClr val="FFFF00"/>
                </a:solidFill>
                <a:latin typeface="Calibri" panose="020F0502020204030204" pitchFamily="34" charset="0"/>
                <a:ea typeface="Calibri" panose="020F0502020204030204" pitchFamily="34" charset="0"/>
                <a:cs typeface="Calibri" panose="020F0502020204030204" pitchFamily="34" charset="0"/>
              </a:rPr>
              <a:t>• </a:t>
            </a:r>
            <a:r>
              <a:rPr lang="en-US" sz="4000" b="1" dirty="0" err="1">
                <a:solidFill>
                  <a:srgbClr val="FFFFFF"/>
                </a:solidFill>
                <a:latin typeface="Calibri" panose="020F0502020204030204" pitchFamily="34" charset="0"/>
                <a:ea typeface="Calibri" panose="020F0502020204030204" pitchFamily="34" charset="0"/>
                <a:cs typeface="Calibri" panose="020F0502020204030204" pitchFamily="34" charset="0"/>
              </a:rPr>
              <a:t>Arrepentirse</a:t>
            </a:r>
            <a:r>
              <a:rPr lang="en-US" sz="4000" dirty="0">
                <a:solidFill>
                  <a:srgbClr val="FFFFFF"/>
                </a:solidFill>
                <a:latin typeface="Calibri" panose="020F0502020204030204" pitchFamily="34" charset="0"/>
                <a:ea typeface="Calibri" panose="020F0502020204030204" pitchFamily="34" charset="0"/>
                <a:cs typeface="Calibri" panose="020F0502020204030204" pitchFamily="34" charset="0"/>
              </a:rPr>
              <a:t> de sus </a:t>
            </a:r>
            <a:r>
              <a:rPr lang="en-US" sz="4000" dirty="0" err="1">
                <a:solidFill>
                  <a:srgbClr val="FFFFFF"/>
                </a:solidFill>
                <a:latin typeface="Calibri" panose="020F0502020204030204" pitchFamily="34" charset="0"/>
                <a:ea typeface="Calibri" panose="020F0502020204030204" pitchFamily="34" charset="0"/>
                <a:cs typeface="Calibri" panose="020F0502020204030204" pitchFamily="34" charset="0"/>
              </a:rPr>
              <a:t>pecados</a:t>
            </a:r>
            <a:r>
              <a:rPr lang="en-US" sz="4000" dirty="0">
                <a:solidFill>
                  <a:srgbClr val="FFFFFF"/>
                </a:solidFill>
                <a:latin typeface="Calibri" panose="020F0502020204030204" pitchFamily="34" charset="0"/>
                <a:ea typeface="Calibri" panose="020F0502020204030204" pitchFamily="34" charset="0"/>
                <a:cs typeface="Calibri" panose="020F0502020204030204" pitchFamily="34" charset="0"/>
              </a:rPr>
              <a:t>. </a:t>
            </a:r>
            <a:r>
              <a:rPr lang="en-US" sz="3600" dirty="0" err="1">
                <a:solidFill>
                  <a:srgbClr val="FFFF00"/>
                </a:solidFill>
                <a:latin typeface="Calibri" panose="020F0502020204030204" pitchFamily="34" charset="0"/>
                <a:ea typeface="Calibri" panose="020F0502020204030204" pitchFamily="34" charset="0"/>
                <a:cs typeface="Calibri" panose="020F0502020204030204" pitchFamily="34" charset="0"/>
              </a:rPr>
              <a:t>Hechos</a:t>
            </a:r>
            <a:r>
              <a:rPr lang="en-US" sz="3600" dirty="0">
                <a:solidFill>
                  <a:srgbClr val="FFFF00"/>
                </a:solidFill>
                <a:latin typeface="Calibri" panose="020F0502020204030204" pitchFamily="34" charset="0"/>
                <a:ea typeface="Calibri" panose="020F0502020204030204" pitchFamily="34" charset="0"/>
                <a:cs typeface="Calibri" panose="020F0502020204030204" pitchFamily="34" charset="0"/>
              </a:rPr>
              <a:t> 2:38</a:t>
            </a:r>
          </a:p>
          <a:p>
            <a:pPr marL="461963" indent="-461963">
              <a:spcAft>
                <a:spcPts val="600"/>
              </a:spcAft>
            </a:pPr>
            <a:r>
              <a:rPr lang="en-US" sz="3600" dirty="0">
                <a:solidFill>
                  <a:srgbClr val="FFFF00"/>
                </a:solidFill>
                <a:latin typeface="Calibri" panose="020F0502020204030204" pitchFamily="34" charset="0"/>
                <a:ea typeface="Calibri" panose="020F0502020204030204" pitchFamily="34" charset="0"/>
                <a:cs typeface="Calibri" panose="020F0502020204030204" pitchFamily="34" charset="0"/>
              </a:rPr>
              <a:t>• </a:t>
            </a:r>
            <a:r>
              <a:rPr lang="en-US" sz="4000" b="1" dirty="0" err="1">
                <a:solidFill>
                  <a:srgbClr val="FFFFFF"/>
                </a:solidFill>
                <a:latin typeface="Calibri" panose="020F0502020204030204" pitchFamily="34" charset="0"/>
                <a:ea typeface="Calibri" panose="020F0502020204030204" pitchFamily="34" charset="0"/>
                <a:cs typeface="Calibri" panose="020F0502020204030204" pitchFamily="34" charset="0"/>
              </a:rPr>
              <a:t>Confesar</a:t>
            </a:r>
            <a:r>
              <a:rPr lang="en-US" sz="4000" b="1" dirty="0">
                <a:solidFill>
                  <a:srgbClr val="FFFFFF"/>
                </a:solidFill>
                <a:latin typeface="Calibri" panose="020F0502020204030204" pitchFamily="34" charset="0"/>
                <a:ea typeface="Calibri" panose="020F0502020204030204" pitchFamily="34" charset="0"/>
                <a:cs typeface="Calibri" panose="020F0502020204030204" pitchFamily="34" charset="0"/>
              </a:rPr>
              <a:t> </a:t>
            </a:r>
            <a:r>
              <a:rPr lang="en-US" sz="4000" b="1" dirty="0" err="1">
                <a:solidFill>
                  <a:srgbClr val="FFFFFF"/>
                </a:solidFill>
                <a:latin typeface="Calibri" panose="020F0502020204030204" pitchFamily="34" charset="0"/>
                <a:ea typeface="Calibri" panose="020F0502020204030204" pitchFamily="34" charset="0"/>
                <a:cs typeface="Calibri" panose="020F0502020204030204" pitchFamily="34" charset="0"/>
              </a:rPr>
              <a:t>nuestra</a:t>
            </a:r>
            <a:r>
              <a:rPr lang="en-US" sz="4000" b="1" dirty="0">
                <a:solidFill>
                  <a:srgbClr val="FFFFFF"/>
                </a:solidFill>
                <a:latin typeface="Calibri" panose="020F0502020204030204" pitchFamily="34" charset="0"/>
                <a:ea typeface="Calibri" panose="020F0502020204030204" pitchFamily="34" charset="0"/>
                <a:cs typeface="Calibri" panose="020F0502020204030204" pitchFamily="34" charset="0"/>
              </a:rPr>
              <a:t> </a:t>
            </a:r>
            <a:r>
              <a:rPr lang="en-US" sz="4000" b="1" dirty="0" err="1">
                <a:solidFill>
                  <a:srgbClr val="FFFFFF"/>
                </a:solidFill>
                <a:latin typeface="Calibri" panose="020F0502020204030204" pitchFamily="34" charset="0"/>
                <a:ea typeface="Calibri" panose="020F0502020204030204" pitchFamily="34" charset="0"/>
                <a:cs typeface="Calibri" panose="020F0502020204030204" pitchFamily="34" charset="0"/>
              </a:rPr>
              <a:t>fe</a:t>
            </a:r>
            <a:r>
              <a:rPr lang="en-US" sz="4000" b="1" dirty="0">
                <a:solidFill>
                  <a:srgbClr val="FFFFFF"/>
                </a:solidFill>
                <a:latin typeface="Calibri" panose="020F0502020204030204" pitchFamily="34" charset="0"/>
                <a:ea typeface="Calibri" panose="020F0502020204030204" pitchFamily="34" charset="0"/>
                <a:cs typeface="Calibri" panose="020F0502020204030204" pitchFamily="34" charset="0"/>
              </a:rPr>
              <a:t> </a:t>
            </a:r>
            <a:r>
              <a:rPr lang="en-US" sz="4000" dirty="0" err="1">
                <a:solidFill>
                  <a:srgbClr val="FFFFFF"/>
                </a:solidFill>
                <a:latin typeface="Calibri" panose="020F0502020204030204" pitchFamily="34" charset="0"/>
                <a:ea typeface="Calibri" panose="020F0502020204030204" pitchFamily="34" charset="0"/>
                <a:cs typeface="Calibri" panose="020F0502020204030204" pitchFamily="34" charset="0"/>
              </a:rPr>
              <a:t>en</a:t>
            </a:r>
            <a:r>
              <a:rPr lang="en-US" sz="4000" dirty="0">
                <a:solidFill>
                  <a:srgbClr val="FFFFFF"/>
                </a:solidFill>
                <a:latin typeface="Calibri" panose="020F0502020204030204" pitchFamily="34" charset="0"/>
                <a:ea typeface="Calibri" panose="020F0502020204030204" pitchFamily="34" charset="0"/>
                <a:cs typeface="Calibri" panose="020F0502020204030204" pitchFamily="34" charset="0"/>
              </a:rPr>
              <a:t> Jesús. </a:t>
            </a:r>
            <a:br>
              <a:rPr lang="en-US" sz="4000" dirty="0">
                <a:solidFill>
                  <a:srgbClr val="FFFFFF"/>
                </a:solidFill>
                <a:latin typeface="Calibri" panose="020F0502020204030204" pitchFamily="34" charset="0"/>
                <a:ea typeface="Calibri" panose="020F0502020204030204" pitchFamily="34" charset="0"/>
                <a:cs typeface="Calibri" panose="020F0502020204030204" pitchFamily="34" charset="0"/>
              </a:rPr>
            </a:br>
            <a:r>
              <a:rPr lang="en-US" sz="3600" dirty="0">
                <a:solidFill>
                  <a:srgbClr val="FFFF00"/>
                </a:solidFill>
                <a:latin typeface="Calibri" panose="020F0502020204030204" pitchFamily="34" charset="0"/>
                <a:ea typeface="Calibri" panose="020F0502020204030204" pitchFamily="34" charset="0"/>
                <a:cs typeface="Calibri" panose="020F0502020204030204" pitchFamily="34" charset="0"/>
              </a:rPr>
              <a:t>Juan 3:16, 4:42; Rom. 10:9</a:t>
            </a:r>
          </a:p>
          <a:p>
            <a:pPr marL="461963" indent="-461963">
              <a:spcAft>
                <a:spcPts val="600"/>
              </a:spcAft>
            </a:pPr>
            <a:r>
              <a:rPr lang="en-US" sz="3600" dirty="0">
                <a:solidFill>
                  <a:srgbClr val="FFFF00"/>
                </a:solidFill>
                <a:latin typeface="Calibri" panose="020F0502020204030204" pitchFamily="34" charset="0"/>
                <a:ea typeface="Calibri" panose="020F0502020204030204" pitchFamily="34" charset="0"/>
                <a:cs typeface="Calibri" panose="020F0502020204030204" pitchFamily="34" charset="0"/>
              </a:rPr>
              <a:t>• </a:t>
            </a:r>
            <a:r>
              <a:rPr lang="en-US" sz="4000" b="1" dirty="0" err="1">
                <a:solidFill>
                  <a:srgbClr val="FFFFFF"/>
                </a:solidFill>
                <a:latin typeface="Calibri" panose="020F0502020204030204" pitchFamily="34" charset="0"/>
                <a:ea typeface="Calibri" panose="020F0502020204030204" pitchFamily="34" charset="0"/>
                <a:cs typeface="Calibri" panose="020F0502020204030204" pitchFamily="34" charset="0"/>
              </a:rPr>
              <a:t>Obedecer</a:t>
            </a:r>
            <a:r>
              <a:rPr lang="en-US" sz="4000" dirty="0">
                <a:solidFill>
                  <a:srgbClr val="FFFFFF"/>
                </a:solidFill>
                <a:latin typeface="Calibri" panose="020F0502020204030204" pitchFamily="34" charset="0"/>
                <a:ea typeface="Calibri" panose="020F0502020204030204" pitchFamily="34" charset="0"/>
                <a:cs typeface="Calibri" panose="020F0502020204030204" pitchFamily="34" charset="0"/>
              </a:rPr>
              <a:t> al </a:t>
            </a:r>
            <a:r>
              <a:rPr lang="en-US" sz="4000" dirty="0" err="1">
                <a:solidFill>
                  <a:srgbClr val="FFFFFF"/>
                </a:solidFill>
                <a:latin typeface="Calibri" panose="020F0502020204030204" pitchFamily="34" charset="0"/>
                <a:ea typeface="Calibri" panose="020F0502020204030204" pitchFamily="34" charset="0"/>
                <a:cs typeface="Calibri" panose="020F0502020204030204" pitchFamily="34" charset="0"/>
              </a:rPr>
              <a:t>evangelio</a:t>
            </a:r>
            <a:r>
              <a:rPr lang="en-US" sz="4000" dirty="0">
                <a:solidFill>
                  <a:srgbClr val="FFFFFF"/>
                </a:solidFill>
                <a:latin typeface="Calibri" panose="020F0502020204030204" pitchFamily="34" charset="0"/>
                <a:ea typeface="Calibri" panose="020F0502020204030204" pitchFamily="34" charset="0"/>
                <a:cs typeface="Calibri" panose="020F0502020204030204" pitchFamily="34" charset="0"/>
              </a:rPr>
              <a:t> (</a:t>
            </a:r>
            <a:r>
              <a:rPr lang="en-US" sz="4000" dirty="0" err="1">
                <a:solidFill>
                  <a:srgbClr val="FFFFFF"/>
                </a:solidFill>
                <a:latin typeface="Calibri" panose="020F0502020204030204" pitchFamily="34" charset="0"/>
                <a:ea typeface="Calibri" panose="020F0502020204030204" pitchFamily="34" charset="0"/>
                <a:cs typeface="Calibri" panose="020F0502020204030204" pitchFamily="34" charset="0"/>
              </a:rPr>
              <a:t>morirse</a:t>
            </a:r>
            <a:r>
              <a:rPr lang="en-US" sz="4000" dirty="0">
                <a:solidFill>
                  <a:srgbClr val="FFFFFF"/>
                </a:solidFill>
                <a:latin typeface="Calibri" panose="020F0502020204030204" pitchFamily="34" charset="0"/>
                <a:ea typeface="Calibri" panose="020F0502020204030204" pitchFamily="34" charset="0"/>
                <a:cs typeface="Calibri" panose="020F0502020204030204" pitchFamily="34" charset="0"/>
              </a:rPr>
              <a:t> con Cristo). </a:t>
            </a:r>
            <a:br>
              <a:rPr lang="en-US" sz="3600" dirty="0">
                <a:solidFill>
                  <a:srgbClr val="FFFFFF"/>
                </a:solidFill>
                <a:latin typeface="Calibri" panose="020F0502020204030204" pitchFamily="34" charset="0"/>
                <a:ea typeface="Calibri" panose="020F0502020204030204" pitchFamily="34" charset="0"/>
                <a:cs typeface="Calibri" panose="020F0502020204030204" pitchFamily="34" charset="0"/>
              </a:rPr>
            </a:br>
            <a:r>
              <a:rPr lang="en-US" sz="3600" dirty="0">
                <a:solidFill>
                  <a:srgbClr val="FFFF00"/>
                </a:solidFill>
                <a:latin typeface="Calibri" panose="020F0502020204030204" pitchFamily="34" charset="0"/>
                <a:ea typeface="Calibri" panose="020F0502020204030204" pitchFamily="34" charset="0"/>
                <a:cs typeface="Calibri" panose="020F0502020204030204" pitchFamily="34" charset="0"/>
              </a:rPr>
              <a:t>Rom. 6:16; 1 Ped. 4:17b; 2 </a:t>
            </a:r>
            <a:r>
              <a:rPr lang="en-US" sz="3600" dirty="0" err="1">
                <a:solidFill>
                  <a:srgbClr val="FFFF00"/>
                </a:solidFill>
                <a:latin typeface="Calibri" panose="020F0502020204030204" pitchFamily="34" charset="0"/>
                <a:ea typeface="Calibri" panose="020F0502020204030204" pitchFamily="34" charset="0"/>
                <a:cs typeface="Calibri" panose="020F0502020204030204" pitchFamily="34" charset="0"/>
              </a:rPr>
              <a:t>Tes</a:t>
            </a:r>
            <a:r>
              <a:rPr lang="en-US" sz="3600" dirty="0">
                <a:solidFill>
                  <a:srgbClr val="FFFF00"/>
                </a:solidFill>
                <a:latin typeface="Calibri" panose="020F0502020204030204" pitchFamily="34" charset="0"/>
                <a:ea typeface="Calibri" panose="020F0502020204030204" pitchFamily="34" charset="0"/>
                <a:cs typeface="Calibri" panose="020F0502020204030204" pitchFamily="34" charset="0"/>
              </a:rPr>
              <a:t>. 1:8</a:t>
            </a:r>
          </a:p>
        </p:txBody>
      </p:sp>
      <p:sp>
        <p:nvSpPr>
          <p:cNvPr id="3" name="Rectangle 2">
            <a:extLst>
              <a:ext uri="{FF2B5EF4-FFF2-40B4-BE49-F238E27FC236}">
                <a16:creationId xmlns:a16="http://schemas.microsoft.com/office/drawing/2014/main" id="{FB1725BE-D965-95C1-BC85-DB5C473F4C75}"/>
              </a:ext>
            </a:extLst>
          </p:cNvPr>
          <p:cNvSpPr txBox="1">
            <a:spLocks noChangeArrowheads="1"/>
          </p:cNvSpPr>
          <p:nvPr/>
        </p:nvSpPr>
        <p:spPr bwMode="auto">
          <a:xfrm rot="20137674">
            <a:off x="767604" y="302926"/>
            <a:ext cx="930333" cy="1216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9pPr>
          </a:lstStyle>
          <a:p>
            <a:pPr marL="0" marR="0" lvl="0" indent="0" defTabSz="914400" rtl="0" eaLnBrk="1" fontAlgn="base" latinLnBrk="0" hangingPunct="1">
              <a:lnSpc>
                <a:spcPct val="100000"/>
              </a:lnSpc>
              <a:spcBef>
                <a:spcPct val="0"/>
              </a:spcBef>
              <a:spcAft>
                <a:spcPct val="0"/>
              </a:spcAft>
              <a:buClrTx/>
              <a:buSzTx/>
              <a:buFontTx/>
              <a:buNone/>
              <a:tabLst/>
              <a:defRPr/>
            </a:pPr>
            <a:r>
              <a:rPr lang="en-US" altLang="en-US" sz="6000" i="1" dirty="0">
                <a:solidFill>
                  <a:schemeClr val="accent4"/>
                </a:solidFill>
                <a:effectLst/>
                <a:latin typeface="Tahoma"/>
              </a:rPr>
              <a:t>2.</a:t>
            </a:r>
            <a:endParaRPr kumimoji="0" lang="en-US" altLang="en-US" sz="6000" i="1" u="none" strike="noStrike" kern="1200" cap="none" spc="0" normalizeH="0" baseline="0" noProof="0" dirty="0">
              <a:ln>
                <a:noFill/>
              </a:ln>
              <a:solidFill>
                <a:schemeClr val="accent4"/>
              </a:solidFill>
              <a:effectLst/>
              <a:uLnTx/>
              <a:uFillTx/>
              <a:latin typeface="Tahoma"/>
            </a:endParaRPr>
          </a:p>
        </p:txBody>
      </p:sp>
      <p:sp>
        <p:nvSpPr>
          <p:cNvPr id="4" name="TextBox 3">
            <a:extLst>
              <a:ext uri="{FF2B5EF4-FFF2-40B4-BE49-F238E27FC236}">
                <a16:creationId xmlns:a16="http://schemas.microsoft.com/office/drawing/2014/main" id="{0A5560B4-5054-FEFD-48CA-4255770023BE}"/>
              </a:ext>
            </a:extLst>
          </p:cNvPr>
          <p:cNvSpPr txBox="1"/>
          <p:nvPr/>
        </p:nvSpPr>
        <p:spPr>
          <a:xfrm>
            <a:off x="1616348" y="435731"/>
            <a:ext cx="7988968" cy="769441"/>
          </a:xfrm>
          <a:prstGeom prst="rect">
            <a:avLst/>
          </a:prstGeom>
          <a:noFill/>
        </p:spPr>
        <p:txBody>
          <a:bodyPr wrap="square">
            <a:spAutoFit/>
          </a:bodyPr>
          <a:lstStyle/>
          <a:p>
            <a:r>
              <a:rPr kumimoji="0" lang="en-US" sz="4400" b="1" i="1" u="none" strike="noStrike" kern="1200" cap="none" spc="0" normalizeH="0" baseline="0" noProof="0" dirty="0">
                <a:ln>
                  <a:noFill/>
                </a:ln>
                <a:solidFill>
                  <a:srgbClr val="FFC000"/>
                </a:solidFill>
                <a:effectLst/>
                <a:uLnTx/>
                <a:uFillTx/>
                <a:latin typeface="Calibri" panose="020F0502020204030204" pitchFamily="34" charset="0"/>
                <a:ea typeface="Calibri" panose="020F0502020204030204" pitchFamily="34" charset="0"/>
                <a:cs typeface="Calibri" panose="020F0502020204030204" pitchFamily="34" charset="0"/>
              </a:rPr>
              <a:t>¿</a:t>
            </a:r>
            <a:r>
              <a:rPr kumimoji="0" lang="en-US" sz="4400" b="1" i="1" u="none" strike="noStrike" kern="1200" cap="none" spc="0" normalizeH="0" baseline="0" noProof="0" dirty="0" err="1">
                <a:ln>
                  <a:noFill/>
                </a:ln>
                <a:solidFill>
                  <a:srgbClr val="FFC000"/>
                </a:solidFill>
                <a:effectLst/>
                <a:uLnTx/>
                <a:uFillTx/>
                <a:latin typeface="Calibri" panose="020F0502020204030204" pitchFamily="34" charset="0"/>
                <a:ea typeface="Calibri" panose="020F0502020204030204" pitchFamily="34" charset="0"/>
                <a:cs typeface="Calibri" panose="020F0502020204030204" pitchFamily="34" charset="0"/>
              </a:rPr>
              <a:t>Cómo</a:t>
            </a:r>
            <a:r>
              <a:rPr kumimoji="0" lang="en-US" sz="4400" b="1" i="1" u="none" strike="noStrike" kern="1200" cap="none" spc="0" normalizeH="0" baseline="0" noProof="0" dirty="0">
                <a:ln>
                  <a:noFill/>
                </a:ln>
                <a:solidFill>
                  <a:srgbClr val="FFC000"/>
                </a:solidFill>
                <a:effectLst/>
                <a:uLnTx/>
                <a:uFillTx/>
                <a:latin typeface="Calibri" panose="020F0502020204030204" pitchFamily="34" charset="0"/>
                <a:ea typeface="Calibri" panose="020F0502020204030204" pitchFamily="34" charset="0"/>
                <a:cs typeface="Calibri" panose="020F0502020204030204" pitchFamily="34" charset="0"/>
              </a:rPr>
              <a:t> Lo</a:t>
            </a:r>
            <a:r>
              <a:rPr kumimoji="0" lang="en-US" sz="4400" b="1" i="1" u="none" strike="noStrike" kern="1200" cap="none" spc="0" normalizeH="0" noProof="0" dirty="0">
                <a:ln>
                  <a:noFill/>
                </a:ln>
                <a:solidFill>
                  <a:srgbClr val="FFC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sz="4400" b="1" i="1" u="none" strike="noStrike" kern="1200" cap="none" spc="0" normalizeH="0" noProof="0" dirty="0" err="1">
                <a:ln>
                  <a:noFill/>
                </a:ln>
                <a:solidFill>
                  <a:srgbClr val="FFC000"/>
                </a:solidFill>
                <a:effectLst/>
                <a:uLnTx/>
                <a:uFillTx/>
                <a:latin typeface="Calibri" panose="020F0502020204030204" pitchFamily="34" charset="0"/>
                <a:ea typeface="Calibri" panose="020F0502020204030204" pitchFamily="34" charset="0"/>
                <a:cs typeface="Calibri" panose="020F0502020204030204" pitchFamily="34" charset="0"/>
              </a:rPr>
              <a:t>Logramos</a:t>
            </a:r>
            <a:r>
              <a:rPr kumimoji="0" lang="en-US" sz="4400" b="1" i="1" u="none" strike="noStrike" kern="1200" cap="none" spc="0" normalizeH="0" noProof="0" dirty="0">
                <a:ln>
                  <a:noFill/>
                </a:ln>
                <a:solidFill>
                  <a:srgbClr val="FFC000"/>
                </a:solidFill>
                <a:effectLst/>
                <a:uLnTx/>
                <a:uFillTx/>
                <a:latin typeface="Calibri" panose="020F0502020204030204" pitchFamily="34" charset="0"/>
                <a:ea typeface="Calibri" panose="020F0502020204030204" pitchFamily="34" charset="0"/>
                <a:cs typeface="Calibri" panose="020F0502020204030204" pitchFamily="34" charset="0"/>
              </a:rPr>
              <a:t>?</a:t>
            </a:r>
            <a:endParaRPr lang="en-US" dirty="0"/>
          </a:p>
        </p:txBody>
      </p:sp>
    </p:spTree>
    <p:extLst>
      <p:ext uri="{BB962C8B-B14F-4D97-AF65-F5344CB8AC3E}">
        <p14:creationId xmlns:p14="http://schemas.microsoft.com/office/powerpoint/2010/main" val="114488543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nodeType="clickEffect">
                                  <p:stCondLst>
                                    <p:cond delay="0"/>
                                  </p:stCondLst>
                                  <p:childTnLst>
                                    <p:set>
                                      <p:cBhvr>
                                        <p:cTn id="17" dur="1" fill="hold">
                                          <p:stCondLst>
                                            <p:cond delay="0"/>
                                          </p:stCondLst>
                                        </p:cTn>
                                        <p:tgtEl>
                                          <p:spTgt spid="30">
                                            <p:txEl>
                                              <p:pRg st="0" end="0"/>
                                            </p:txEl>
                                          </p:spTgt>
                                        </p:tgtEl>
                                        <p:attrNameLst>
                                          <p:attrName>style.visibility</p:attrName>
                                        </p:attrNameLst>
                                      </p:cBhvr>
                                      <p:to>
                                        <p:strVal val="visible"/>
                                      </p:to>
                                    </p:set>
                                    <p:anim calcmode="lin" valueType="num">
                                      <p:cBhvr additive="base">
                                        <p:cTn id="18" dur="500"/>
                                        <p:tgtEl>
                                          <p:spTgt spid="30">
                                            <p:txEl>
                                              <p:pRg st="0" end="0"/>
                                            </p:txEl>
                                          </p:spTgt>
                                        </p:tgtEl>
                                        <p:attrNameLst>
                                          <p:attrName>ppt_y</p:attrName>
                                        </p:attrNameLst>
                                      </p:cBhvr>
                                      <p:tavLst>
                                        <p:tav tm="0">
                                          <p:val>
                                            <p:strVal val="#ppt_y+#ppt_h*1.125000"/>
                                          </p:val>
                                        </p:tav>
                                        <p:tav tm="100000">
                                          <p:val>
                                            <p:strVal val="#ppt_y"/>
                                          </p:val>
                                        </p:tav>
                                      </p:tavLst>
                                    </p:anim>
                                    <p:animEffect transition="in" filter="wipe(up)">
                                      <p:cBhvr>
                                        <p:cTn id="19" dur="500"/>
                                        <p:tgtEl>
                                          <p:spTgt spid="30">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nodeType="clickEffect">
                                  <p:stCondLst>
                                    <p:cond delay="0"/>
                                  </p:stCondLst>
                                  <p:childTnLst>
                                    <p:set>
                                      <p:cBhvr>
                                        <p:cTn id="23" dur="1" fill="hold">
                                          <p:stCondLst>
                                            <p:cond delay="0"/>
                                          </p:stCondLst>
                                        </p:cTn>
                                        <p:tgtEl>
                                          <p:spTgt spid="30">
                                            <p:txEl>
                                              <p:pRg st="1" end="1"/>
                                            </p:txEl>
                                          </p:spTgt>
                                        </p:tgtEl>
                                        <p:attrNameLst>
                                          <p:attrName>style.visibility</p:attrName>
                                        </p:attrNameLst>
                                      </p:cBhvr>
                                      <p:to>
                                        <p:strVal val="visible"/>
                                      </p:to>
                                    </p:set>
                                    <p:anim calcmode="lin" valueType="num">
                                      <p:cBhvr additive="base">
                                        <p:cTn id="24" dur="500"/>
                                        <p:tgtEl>
                                          <p:spTgt spid="30">
                                            <p:txEl>
                                              <p:pRg st="1" end="1"/>
                                            </p:txEl>
                                          </p:spTgt>
                                        </p:tgtEl>
                                        <p:attrNameLst>
                                          <p:attrName>ppt_y</p:attrName>
                                        </p:attrNameLst>
                                      </p:cBhvr>
                                      <p:tavLst>
                                        <p:tav tm="0">
                                          <p:val>
                                            <p:strVal val="#ppt_y+#ppt_h*1.125000"/>
                                          </p:val>
                                        </p:tav>
                                        <p:tav tm="100000">
                                          <p:val>
                                            <p:strVal val="#ppt_y"/>
                                          </p:val>
                                        </p:tav>
                                      </p:tavLst>
                                    </p:anim>
                                    <p:animEffect transition="in" filter="wipe(up)">
                                      <p:cBhvr>
                                        <p:cTn id="25" dur="500"/>
                                        <p:tgtEl>
                                          <p:spTgt spid="30">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nodeType="clickEffect">
                                  <p:stCondLst>
                                    <p:cond delay="0"/>
                                  </p:stCondLst>
                                  <p:childTnLst>
                                    <p:set>
                                      <p:cBhvr>
                                        <p:cTn id="29" dur="1" fill="hold">
                                          <p:stCondLst>
                                            <p:cond delay="0"/>
                                          </p:stCondLst>
                                        </p:cTn>
                                        <p:tgtEl>
                                          <p:spTgt spid="30">
                                            <p:txEl>
                                              <p:pRg st="2" end="2"/>
                                            </p:txEl>
                                          </p:spTgt>
                                        </p:tgtEl>
                                        <p:attrNameLst>
                                          <p:attrName>style.visibility</p:attrName>
                                        </p:attrNameLst>
                                      </p:cBhvr>
                                      <p:to>
                                        <p:strVal val="visible"/>
                                      </p:to>
                                    </p:set>
                                    <p:anim calcmode="lin" valueType="num">
                                      <p:cBhvr additive="base">
                                        <p:cTn id="30" dur="500"/>
                                        <p:tgtEl>
                                          <p:spTgt spid="30">
                                            <p:txEl>
                                              <p:pRg st="2" end="2"/>
                                            </p:txEl>
                                          </p:spTgt>
                                        </p:tgtEl>
                                        <p:attrNameLst>
                                          <p:attrName>ppt_y</p:attrName>
                                        </p:attrNameLst>
                                      </p:cBhvr>
                                      <p:tavLst>
                                        <p:tav tm="0">
                                          <p:val>
                                            <p:strVal val="#ppt_y+#ppt_h*1.125000"/>
                                          </p:val>
                                        </p:tav>
                                        <p:tav tm="100000">
                                          <p:val>
                                            <p:strVal val="#ppt_y"/>
                                          </p:val>
                                        </p:tav>
                                      </p:tavLst>
                                    </p:anim>
                                    <p:animEffect transition="in" filter="wipe(up)">
                                      <p:cBhvr>
                                        <p:cTn id="31" dur="500"/>
                                        <p:tgtEl>
                                          <p:spTgt spid="30">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2" presetClass="entr" presetSubtype="4" fill="hold" nodeType="clickEffect">
                                  <p:stCondLst>
                                    <p:cond delay="0"/>
                                  </p:stCondLst>
                                  <p:childTnLst>
                                    <p:set>
                                      <p:cBhvr>
                                        <p:cTn id="35" dur="1" fill="hold">
                                          <p:stCondLst>
                                            <p:cond delay="0"/>
                                          </p:stCondLst>
                                        </p:cTn>
                                        <p:tgtEl>
                                          <p:spTgt spid="30">
                                            <p:txEl>
                                              <p:pRg st="3" end="3"/>
                                            </p:txEl>
                                          </p:spTgt>
                                        </p:tgtEl>
                                        <p:attrNameLst>
                                          <p:attrName>style.visibility</p:attrName>
                                        </p:attrNameLst>
                                      </p:cBhvr>
                                      <p:to>
                                        <p:strVal val="visible"/>
                                      </p:to>
                                    </p:set>
                                    <p:anim calcmode="lin" valueType="num">
                                      <p:cBhvr additive="base">
                                        <p:cTn id="36" dur="500"/>
                                        <p:tgtEl>
                                          <p:spTgt spid="30">
                                            <p:txEl>
                                              <p:pRg st="3" end="3"/>
                                            </p:txEl>
                                          </p:spTgt>
                                        </p:tgtEl>
                                        <p:attrNameLst>
                                          <p:attrName>ppt_y</p:attrName>
                                        </p:attrNameLst>
                                      </p:cBhvr>
                                      <p:tavLst>
                                        <p:tav tm="0">
                                          <p:val>
                                            <p:strVal val="#ppt_y+#ppt_h*1.125000"/>
                                          </p:val>
                                        </p:tav>
                                        <p:tav tm="100000">
                                          <p:val>
                                            <p:strVal val="#ppt_y"/>
                                          </p:val>
                                        </p:tav>
                                      </p:tavLst>
                                    </p:anim>
                                    <p:animEffect transition="in" filter="wipe(up)">
                                      <p:cBhvr>
                                        <p:cTn id="37" dur="500"/>
                                        <p:tgtEl>
                                          <p:spTgt spid="30">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nodeType="clickEffect">
                                  <p:stCondLst>
                                    <p:cond delay="0"/>
                                  </p:stCondLst>
                                  <p:childTnLst>
                                    <p:set>
                                      <p:cBhvr>
                                        <p:cTn id="41" dur="1" fill="hold">
                                          <p:stCondLst>
                                            <p:cond delay="0"/>
                                          </p:stCondLst>
                                        </p:cTn>
                                        <p:tgtEl>
                                          <p:spTgt spid="30">
                                            <p:txEl>
                                              <p:pRg st="4" end="4"/>
                                            </p:txEl>
                                          </p:spTgt>
                                        </p:tgtEl>
                                        <p:attrNameLst>
                                          <p:attrName>style.visibility</p:attrName>
                                        </p:attrNameLst>
                                      </p:cBhvr>
                                      <p:to>
                                        <p:strVal val="visible"/>
                                      </p:to>
                                    </p:set>
                                    <p:anim calcmode="lin" valueType="num">
                                      <p:cBhvr additive="base">
                                        <p:cTn id="42" dur="500"/>
                                        <p:tgtEl>
                                          <p:spTgt spid="30">
                                            <p:txEl>
                                              <p:pRg st="4" end="4"/>
                                            </p:txEl>
                                          </p:spTgt>
                                        </p:tgtEl>
                                        <p:attrNameLst>
                                          <p:attrName>ppt_y</p:attrName>
                                        </p:attrNameLst>
                                      </p:cBhvr>
                                      <p:tavLst>
                                        <p:tav tm="0">
                                          <p:val>
                                            <p:strVal val="#ppt_y+#ppt_h*1.125000"/>
                                          </p:val>
                                        </p:tav>
                                        <p:tav tm="100000">
                                          <p:val>
                                            <p:strVal val="#ppt_y"/>
                                          </p:val>
                                        </p:tav>
                                      </p:tavLst>
                                    </p:anim>
                                    <p:animEffect transition="in" filter="wipe(up)">
                                      <p:cBhvr>
                                        <p:cTn id="43" dur="500"/>
                                        <p:tgtEl>
                                          <p:spTgt spid="3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2365C15-7F70-522B-430D-28369B3F9B1B}"/>
              </a:ext>
            </a:extLst>
          </p:cNvPr>
          <p:cNvSpPr>
            <a:spLocks noChangeArrowheads="1"/>
          </p:cNvSpPr>
          <p:nvPr/>
        </p:nvSpPr>
        <p:spPr bwMode="auto">
          <a:xfrm>
            <a:off x="5610832" y="-35834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ahoma"/>
              <a:ea typeface="+mn-ea"/>
              <a:cs typeface="+mn-cs"/>
            </a:endParaRPr>
          </a:p>
        </p:txBody>
      </p:sp>
      <p:sp>
        <p:nvSpPr>
          <p:cNvPr id="30" name="TextBox 29">
            <a:extLst>
              <a:ext uri="{FF2B5EF4-FFF2-40B4-BE49-F238E27FC236}">
                <a16:creationId xmlns:a16="http://schemas.microsoft.com/office/drawing/2014/main" id="{4F30E6B5-DAFC-92CA-D266-03D35456FF2F}"/>
              </a:ext>
            </a:extLst>
          </p:cNvPr>
          <p:cNvSpPr txBox="1"/>
          <p:nvPr/>
        </p:nvSpPr>
        <p:spPr>
          <a:xfrm>
            <a:off x="1444752" y="1611616"/>
            <a:ext cx="10094718" cy="3847207"/>
          </a:xfrm>
          <a:prstGeom prst="rect">
            <a:avLst/>
          </a:prstGeom>
          <a:noFill/>
        </p:spPr>
        <p:txBody>
          <a:bodyPr wrap="square">
            <a:spAutoFit/>
          </a:bodyPr>
          <a:lstStyle/>
          <a:p>
            <a:pPr marL="461963" indent="-461963">
              <a:spcAft>
                <a:spcPts val="600"/>
              </a:spcAft>
            </a:pPr>
            <a:r>
              <a:rPr lang="en-US" sz="3600" dirty="0">
                <a:solidFill>
                  <a:srgbClr val="FFFF00"/>
                </a:solidFill>
                <a:latin typeface="Calibri" panose="020F0502020204030204" pitchFamily="34" charset="0"/>
                <a:ea typeface="Calibri" panose="020F0502020204030204" pitchFamily="34" charset="0"/>
                <a:cs typeface="Calibri" panose="020F0502020204030204" pitchFamily="34" charset="0"/>
              </a:rPr>
              <a:t>• </a:t>
            </a:r>
            <a:r>
              <a:rPr lang="en-US" sz="3600" dirty="0" err="1">
                <a:solidFill>
                  <a:srgbClr val="FFFFFF"/>
                </a:solidFill>
                <a:latin typeface="Calibri" panose="020F0502020204030204" pitchFamily="34" charset="0"/>
                <a:ea typeface="Calibri" panose="020F0502020204030204" pitchFamily="34" charset="0"/>
                <a:cs typeface="Calibri" panose="020F0502020204030204" pitchFamily="34" charset="0"/>
              </a:rPr>
              <a:t>Hacer</a:t>
            </a:r>
            <a:r>
              <a:rPr lang="en-US" sz="3600" dirty="0">
                <a:solidFill>
                  <a:srgbClr val="FFFFFF"/>
                </a:solidFill>
                <a:latin typeface="Calibri" panose="020F0502020204030204" pitchFamily="34" charset="0"/>
                <a:ea typeface="Calibri" panose="020F0502020204030204" pitchFamily="34" charset="0"/>
                <a:cs typeface="Calibri" panose="020F0502020204030204" pitchFamily="34" charset="0"/>
              </a:rPr>
              <a:t> </a:t>
            </a:r>
            <a:r>
              <a:rPr lang="en-US" sz="3600" b="1" dirty="0" err="1">
                <a:solidFill>
                  <a:srgbClr val="FFFFFF"/>
                </a:solidFill>
                <a:latin typeface="Calibri" panose="020F0502020204030204" pitchFamily="34" charset="0"/>
                <a:ea typeface="Calibri" panose="020F0502020204030204" pitchFamily="34" charset="0"/>
                <a:cs typeface="Calibri" panose="020F0502020204030204" pitchFamily="34" charset="0"/>
              </a:rPr>
              <a:t>arreglos</a:t>
            </a:r>
            <a:r>
              <a:rPr lang="en-US" sz="3600" dirty="0">
                <a:solidFill>
                  <a:srgbClr val="FFFFFF"/>
                </a:solidFill>
                <a:latin typeface="Calibri" panose="020F0502020204030204" pitchFamily="34" charset="0"/>
                <a:ea typeface="Calibri" panose="020F0502020204030204" pitchFamily="34" charset="0"/>
                <a:cs typeface="Calibri" panose="020F0502020204030204" pitchFamily="34" charset="0"/>
              </a:rPr>
              <a:t>. </a:t>
            </a:r>
            <a:r>
              <a:rPr lang="en-US" sz="3200" dirty="0">
                <a:solidFill>
                  <a:srgbClr val="FFFF00"/>
                </a:solidFill>
                <a:latin typeface="Calibri" panose="020F0502020204030204" pitchFamily="34" charset="0"/>
                <a:ea typeface="Calibri" panose="020F0502020204030204" pitchFamily="34" charset="0"/>
                <a:cs typeface="Calibri" panose="020F0502020204030204" pitchFamily="34" charset="0"/>
              </a:rPr>
              <a:t>Lucas 19:8, </a:t>
            </a:r>
            <a:r>
              <a:rPr lang="en-US" sz="3200" dirty="0" err="1">
                <a:solidFill>
                  <a:srgbClr val="FFFFFF"/>
                </a:solidFill>
                <a:latin typeface="Calibri" panose="020F0502020204030204" pitchFamily="34" charset="0"/>
                <a:ea typeface="Calibri" panose="020F0502020204030204" pitchFamily="34" charset="0"/>
                <a:cs typeface="Calibri" panose="020F0502020204030204" pitchFamily="34" charset="0"/>
              </a:rPr>
              <a:t>Zaqueo</a:t>
            </a:r>
            <a:endParaRPr lang="en-US" sz="3200" dirty="0">
              <a:solidFill>
                <a:srgbClr val="FFFFFF"/>
              </a:solidFill>
              <a:latin typeface="Calibri" panose="020F0502020204030204" pitchFamily="34" charset="0"/>
              <a:ea typeface="Calibri" panose="020F0502020204030204" pitchFamily="34" charset="0"/>
              <a:cs typeface="Calibri" panose="020F0502020204030204" pitchFamily="34" charset="0"/>
            </a:endParaRPr>
          </a:p>
          <a:p>
            <a:pPr marL="461963" indent="-461963">
              <a:spcAft>
                <a:spcPts val="600"/>
              </a:spcAft>
            </a:pPr>
            <a:r>
              <a:rPr lang="en-US" sz="3200" dirty="0">
                <a:solidFill>
                  <a:srgbClr val="FFFF00"/>
                </a:solidFill>
                <a:latin typeface="Calibri" panose="020F0502020204030204" pitchFamily="34" charset="0"/>
                <a:ea typeface="Calibri" panose="020F0502020204030204" pitchFamily="34" charset="0"/>
                <a:cs typeface="Calibri" panose="020F0502020204030204" pitchFamily="34" charset="0"/>
              </a:rPr>
              <a:t>• </a:t>
            </a:r>
            <a:r>
              <a:rPr lang="en-US" sz="3600" b="1" dirty="0" err="1">
                <a:solidFill>
                  <a:srgbClr val="FFFFFF"/>
                </a:solidFill>
                <a:latin typeface="Calibri" panose="020F0502020204030204" pitchFamily="34" charset="0"/>
                <a:ea typeface="Calibri" panose="020F0502020204030204" pitchFamily="34" charset="0"/>
                <a:cs typeface="Calibri" panose="020F0502020204030204" pitchFamily="34" charset="0"/>
              </a:rPr>
              <a:t>Confesar</a:t>
            </a:r>
            <a:r>
              <a:rPr lang="en-US" sz="3600" dirty="0">
                <a:solidFill>
                  <a:srgbClr val="FFFFFF"/>
                </a:solidFill>
                <a:latin typeface="Calibri" panose="020F0502020204030204" pitchFamily="34" charset="0"/>
                <a:ea typeface="Calibri" panose="020F0502020204030204" pitchFamily="34" charset="0"/>
                <a:cs typeface="Calibri" panose="020F0502020204030204" pitchFamily="34" charset="0"/>
              </a:rPr>
              <a:t> sus </a:t>
            </a:r>
            <a:r>
              <a:rPr lang="en-US" sz="3600" dirty="0" err="1">
                <a:solidFill>
                  <a:srgbClr val="FFFFFF"/>
                </a:solidFill>
                <a:latin typeface="Calibri" panose="020F0502020204030204" pitchFamily="34" charset="0"/>
                <a:ea typeface="Calibri" panose="020F0502020204030204" pitchFamily="34" charset="0"/>
                <a:cs typeface="Calibri" panose="020F0502020204030204" pitchFamily="34" charset="0"/>
              </a:rPr>
              <a:t>pecados</a:t>
            </a:r>
            <a:r>
              <a:rPr lang="en-US" sz="3600" dirty="0">
                <a:solidFill>
                  <a:srgbClr val="FFFFFF"/>
                </a:solidFill>
                <a:latin typeface="Calibri" panose="020F0502020204030204" pitchFamily="34" charset="0"/>
                <a:ea typeface="Calibri" panose="020F0502020204030204" pitchFamily="34" charset="0"/>
                <a:cs typeface="Calibri" panose="020F0502020204030204" pitchFamily="34" charset="0"/>
              </a:rPr>
              <a:t> y </a:t>
            </a:r>
            <a:r>
              <a:rPr lang="en-US" sz="3600" b="1" dirty="0" err="1">
                <a:solidFill>
                  <a:srgbClr val="FFFFFF"/>
                </a:solidFill>
                <a:latin typeface="Calibri" panose="020F0502020204030204" pitchFamily="34" charset="0"/>
                <a:ea typeface="Calibri" panose="020F0502020204030204" pitchFamily="34" charset="0"/>
                <a:cs typeface="Calibri" panose="020F0502020204030204" pitchFamily="34" charset="0"/>
              </a:rPr>
              <a:t>arrepentirse</a:t>
            </a:r>
            <a:r>
              <a:rPr lang="en-US" sz="3600" dirty="0">
                <a:solidFill>
                  <a:srgbClr val="FFFFFF"/>
                </a:solidFill>
                <a:latin typeface="Calibri" panose="020F0502020204030204" pitchFamily="34" charset="0"/>
                <a:ea typeface="Calibri" panose="020F0502020204030204" pitchFamily="34" charset="0"/>
                <a:cs typeface="Calibri" panose="020F0502020204030204" pitchFamily="34" charset="0"/>
              </a:rPr>
              <a:t> </a:t>
            </a:r>
            <a:r>
              <a:rPr lang="en-US" sz="3600" dirty="0" err="1">
                <a:solidFill>
                  <a:srgbClr val="FFFFFF"/>
                </a:solidFill>
                <a:latin typeface="Calibri" panose="020F0502020204030204" pitchFamily="34" charset="0"/>
                <a:ea typeface="Calibri" panose="020F0502020204030204" pitchFamily="34" charset="0"/>
                <a:cs typeface="Calibri" panose="020F0502020204030204" pitchFamily="34" charset="0"/>
              </a:rPr>
              <a:t>cada</a:t>
            </a:r>
            <a:r>
              <a:rPr lang="en-US" sz="3600" dirty="0">
                <a:solidFill>
                  <a:srgbClr val="FFFFFF"/>
                </a:solidFill>
                <a:latin typeface="Calibri" panose="020F0502020204030204" pitchFamily="34" charset="0"/>
                <a:ea typeface="Calibri" panose="020F0502020204030204" pitchFamily="34" charset="0"/>
                <a:cs typeface="Calibri" panose="020F0502020204030204" pitchFamily="34" charset="0"/>
              </a:rPr>
              <a:t> </a:t>
            </a:r>
            <a:r>
              <a:rPr lang="en-US" sz="3600" dirty="0" err="1">
                <a:solidFill>
                  <a:srgbClr val="FFFFFF"/>
                </a:solidFill>
                <a:latin typeface="Calibri" panose="020F0502020204030204" pitchFamily="34" charset="0"/>
                <a:ea typeface="Calibri" panose="020F0502020204030204" pitchFamily="34" charset="0"/>
                <a:cs typeface="Calibri" panose="020F0502020204030204" pitchFamily="34" charset="0"/>
              </a:rPr>
              <a:t>vez</a:t>
            </a:r>
            <a:r>
              <a:rPr lang="en-US" sz="3600" dirty="0">
                <a:solidFill>
                  <a:srgbClr val="FFFFFF"/>
                </a:solidFill>
                <a:latin typeface="Calibri" panose="020F0502020204030204" pitchFamily="34" charset="0"/>
                <a:ea typeface="Calibri" panose="020F0502020204030204" pitchFamily="34" charset="0"/>
                <a:cs typeface="Calibri" panose="020F0502020204030204" pitchFamily="34" charset="0"/>
              </a:rPr>
              <a:t>. </a:t>
            </a:r>
            <a:r>
              <a:rPr lang="en-US" sz="3200" dirty="0" err="1">
                <a:solidFill>
                  <a:srgbClr val="FFFF00"/>
                </a:solidFill>
                <a:latin typeface="Calibri" panose="020F0502020204030204" pitchFamily="34" charset="0"/>
                <a:ea typeface="Calibri" panose="020F0502020204030204" pitchFamily="34" charset="0"/>
                <a:cs typeface="Calibri" panose="020F0502020204030204" pitchFamily="34" charset="0"/>
              </a:rPr>
              <a:t>Hechos</a:t>
            </a:r>
            <a:r>
              <a:rPr lang="en-US" sz="3200" dirty="0">
                <a:solidFill>
                  <a:srgbClr val="FFFF00"/>
                </a:solidFill>
                <a:latin typeface="Calibri" panose="020F0502020204030204" pitchFamily="34" charset="0"/>
                <a:ea typeface="Calibri" panose="020F0502020204030204" pitchFamily="34" charset="0"/>
                <a:cs typeface="Calibri" panose="020F0502020204030204" pitchFamily="34" charset="0"/>
              </a:rPr>
              <a:t> 8:18-24; 1 Juan 1:5-9</a:t>
            </a:r>
          </a:p>
          <a:p>
            <a:pPr>
              <a:spcAft>
                <a:spcPts val="600"/>
              </a:spcAft>
            </a:pPr>
            <a:r>
              <a:rPr lang="en-US" sz="3600" dirty="0">
                <a:solidFill>
                  <a:srgbClr val="FFFF00"/>
                </a:solidFill>
                <a:latin typeface="Calibri" panose="020F0502020204030204" pitchFamily="34" charset="0"/>
                <a:ea typeface="Calibri" panose="020F0502020204030204" pitchFamily="34" charset="0"/>
                <a:cs typeface="Calibri" panose="020F0502020204030204" pitchFamily="34" charset="0"/>
              </a:rPr>
              <a:t>• </a:t>
            </a:r>
            <a:r>
              <a:rPr lang="en-US" sz="3600" dirty="0" err="1">
                <a:solidFill>
                  <a:srgbClr val="FFFF00"/>
                </a:solidFill>
                <a:latin typeface="Calibri" panose="020F0502020204030204" pitchFamily="34" charset="0"/>
                <a:ea typeface="Calibri" panose="020F0502020204030204" pitchFamily="34" charset="0"/>
                <a:cs typeface="Calibri" panose="020F0502020204030204" pitchFamily="34" charset="0"/>
              </a:rPr>
              <a:t>Hebreos</a:t>
            </a:r>
            <a:r>
              <a:rPr lang="en-US" sz="3600" dirty="0">
                <a:solidFill>
                  <a:srgbClr val="FFFF00"/>
                </a:solidFill>
                <a:latin typeface="Calibri" panose="020F0502020204030204" pitchFamily="34" charset="0"/>
                <a:ea typeface="Calibri" panose="020F0502020204030204" pitchFamily="34" charset="0"/>
                <a:cs typeface="Calibri" panose="020F0502020204030204" pitchFamily="34" charset="0"/>
              </a:rPr>
              <a:t> 10:32-39</a:t>
            </a:r>
            <a:r>
              <a:rPr lang="en-US" sz="4000" dirty="0">
                <a:solidFill>
                  <a:srgbClr val="FFFFFF"/>
                </a:solidFill>
                <a:latin typeface="Calibri" panose="020F0502020204030204" pitchFamily="34" charset="0"/>
                <a:ea typeface="Calibri" panose="020F0502020204030204" pitchFamily="34" charset="0"/>
                <a:cs typeface="Calibri" panose="020F0502020204030204" pitchFamily="34" charset="0"/>
              </a:rPr>
              <a:t>, </a:t>
            </a:r>
            <a:r>
              <a:rPr lang="en-US" sz="4000" b="1" dirty="0">
                <a:solidFill>
                  <a:srgbClr val="FFFFFF"/>
                </a:solidFill>
                <a:latin typeface="Calibri" panose="020F0502020204030204" pitchFamily="34" charset="0"/>
                <a:ea typeface="Calibri" panose="020F0502020204030204" pitchFamily="34" charset="0"/>
                <a:cs typeface="Calibri" panose="020F0502020204030204" pitchFamily="34" charset="0"/>
              </a:rPr>
              <a:t>no </a:t>
            </a:r>
            <a:r>
              <a:rPr lang="en-US" sz="4000" b="1" dirty="0" err="1">
                <a:solidFill>
                  <a:srgbClr val="FFFFFF"/>
                </a:solidFill>
                <a:latin typeface="Calibri" panose="020F0502020204030204" pitchFamily="34" charset="0"/>
                <a:ea typeface="Calibri" panose="020F0502020204030204" pitchFamily="34" charset="0"/>
                <a:cs typeface="Calibri" panose="020F0502020204030204" pitchFamily="34" charset="0"/>
              </a:rPr>
              <a:t>retroceder</a:t>
            </a:r>
            <a:r>
              <a:rPr lang="en-US" sz="4000" dirty="0">
                <a:solidFill>
                  <a:srgbClr val="FFFFFF"/>
                </a:solidFill>
                <a:latin typeface="Calibri" panose="020F0502020204030204" pitchFamily="34" charset="0"/>
                <a:ea typeface="Calibri" panose="020F0502020204030204" pitchFamily="34" charset="0"/>
                <a:cs typeface="Calibri" panose="020F0502020204030204" pitchFamily="34" charset="0"/>
              </a:rPr>
              <a:t>.</a:t>
            </a:r>
          </a:p>
          <a:p>
            <a:pPr lvl="1">
              <a:spcAft>
                <a:spcPts val="600"/>
              </a:spcAft>
            </a:pPr>
            <a:r>
              <a:rPr lang="en-US" sz="3600" dirty="0">
                <a:solidFill>
                  <a:srgbClr val="FFFF00"/>
                </a:solidFill>
                <a:latin typeface="Calibri" panose="020F0502020204030204" pitchFamily="34" charset="0"/>
                <a:ea typeface="Calibri" panose="020F0502020204030204" pitchFamily="34" charset="0"/>
                <a:cs typeface="Calibri" panose="020F0502020204030204" pitchFamily="34" charset="0"/>
              </a:rPr>
              <a:t>• </a:t>
            </a:r>
            <a:r>
              <a:rPr lang="en-US" sz="3600" dirty="0" err="1">
                <a:solidFill>
                  <a:srgbClr val="FFFFFF"/>
                </a:solidFill>
                <a:latin typeface="Calibri" panose="020F0502020204030204" pitchFamily="34" charset="0"/>
                <a:ea typeface="Calibri" panose="020F0502020204030204" pitchFamily="34" charset="0"/>
                <a:cs typeface="Calibri" panose="020F0502020204030204" pitchFamily="34" charset="0"/>
              </a:rPr>
              <a:t>Tomando</a:t>
            </a:r>
            <a:r>
              <a:rPr lang="en-US" sz="3600" dirty="0">
                <a:solidFill>
                  <a:srgbClr val="FFFFFF"/>
                </a:solidFill>
                <a:latin typeface="Calibri" panose="020F0502020204030204" pitchFamily="34" charset="0"/>
                <a:ea typeface="Calibri" panose="020F0502020204030204" pitchFamily="34" charset="0"/>
                <a:cs typeface="Calibri" panose="020F0502020204030204" pitchFamily="34" charset="0"/>
              </a:rPr>
              <a:t> </a:t>
            </a:r>
            <a:r>
              <a:rPr lang="en-US" sz="3600" dirty="0" err="1">
                <a:solidFill>
                  <a:srgbClr val="FFFFFF"/>
                </a:solidFill>
                <a:latin typeface="Calibri" panose="020F0502020204030204" pitchFamily="34" charset="0"/>
                <a:ea typeface="Calibri" panose="020F0502020204030204" pitchFamily="34" charset="0"/>
                <a:cs typeface="Calibri" panose="020F0502020204030204" pitchFamily="34" charset="0"/>
              </a:rPr>
              <a:t>como</a:t>
            </a:r>
            <a:r>
              <a:rPr lang="en-US" sz="3600" dirty="0">
                <a:solidFill>
                  <a:srgbClr val="FFFFFF"/>
                </a:solidFill>
                <a:latin typeface="Calibri" panose="020F0502020204030204" pitchFamily="34" charset="0"/>
                <a:ea typeface="Calibri" panose="020F0502020204030204" pitchFamily="34" charset="0"/>
                <a:cs typeface="Calibri" panose="020F0502020204030204" pitchFamily="34" charset="0"/>
              </a:rPr>
              <a:t> </a:t>
            </a:r>
            <a:r>
              <a:rPr lang="en-US" sz="3600" dirty="0" err="1">
                <a:solidFill>
                  <a:srgbClr val="FFFFFF"/>
                </a:solidFill>
                <a:latin typeface="Calibri" panose="020F0502020204030204" pitchFamily="34" charset="0"/>
                <a:ea typeface="Calibri" panose="020F0502020204030204" pitchFamily="34" charset="0"/>
                <a:cs typeface="Calibri" panose="020F0502020204030204" pitchFamily="34" charset="0"/>
              </a:rPr>
              <a:t>ej</a:t>
            </a:r>
            <a:r>
              <a:rPr lang="en-US" sz="3600" dirty="0">
                <a:solidFill>
                  <a:srgbClr val="FFFFFF"/>
                </a:solidFill>
                <a:latin typeface="Calibri" panose="020F0502020204030204" pitchFamily="34" charset="0"/>
                <a:ea typeface="Calibri" panose="020F0502020204030204" pitchFamily="34" charset="0"/>
                <a:cs typeface="Calibri" panose="020F0502020204030204" pitchFamily="34" charset="0"/>
              </a:rPr>
              <a:t>. a </a:t>
            </a:r>
            <a:r>
              <a:rPr lang="en-US" sz="3600" dirty="0" err="1">
                <a:solidFill>
                  <a:srgbClr val="FFFFFF"/>
                </a:solidFill>
                <a:latin typeface="Calibri" panose="020F0502020204030204" pitchFamily="34" charset="0"/>
                <a:ea typeface="Calibri" panose="020F0502020204030204" pitchFamily="34" charset="0"/>
                <a:cs typeface="Calibri" panose="020F0502020204030204" pitchFamily="34" charset="0"/>
              </a:rPr>
              <a:t>los</a:t>
            </a:r>
            <a:r>
              <a:rPr lang="en-US" sz="3600" dirty="0">
                <a:solidFill>
                  <a:srgbClr val="FFFFFF"/>
                </a:solidFill>
                <a:latin typeface="Calibri" panose="020F0502020204030204" pitchFamily="34" charset="0"/>
                <a:ea typeface="Calibri" panose="020F0502020204030204" pitchFamily="34" charset="0"/>
                <a:cs typeface="Calibri" panose="020F0502020204030204" pitchFamily="34" charset="0"/>
              </a:rPr>
              <a:t> </a:t>
            </a:r>
            <a:r>
              <a:rPr lang="en-US" sz="3600" b="1" dirty="0" err="1">
                <a:solidFill>
                  <a:srgbClr val="FFFFFF"/>
                </a:solidFill>
                <a:latin typeface="Calibri" panose="020F0502020204030204" pitchFamily="34" charset="0"/>
                <a:ea typeface="Calibri" panose="020F0502020204030204" pitchFamily="34" charset="0"/>
                <a:cs typeface="Calibri" panose="020F0502020204030204" pitchFamily="34" charset="0"/>
              </a:rPr>
              <a:t>fieles</a:t>
            </a:r>
            <a:r>
              <a:rPr lang="en-US" sz="3600" dirty="0">
                <a:solidFill>
                  <a:srgbClr val="FFFFFF"/>
                </a:solidFill>
                <a:latin typeface="Calibri" panose="020F0502020204030204" pitchFamily="34" charset="0"/>
                <a:ea typeface="Calibri" panose="020F0502020204030204" pitchFamily="34" charset="0"/>
                <a:cs typeface="Calibri" panose="020F0502020204030204" pitchFamily="34" charset="0"/>
              </a:rPr>
              <a:t> </a:t>
            </a:r>
            <a:r>
              <a:rPr lang="en-US" sz="3600" dirty="0" err="1">
                <a:solidFill>
                  <a:srgbClr val="FFFFFF"/>
                </a:solidFill>
                <a:latin typeface="Calibri" panose="020F0502020204030204" pitchFamily="34" charset="0"/>
                <a:ea typeface="Calibri" panose="020F0502020204030204" pitchFamily="34" charset="0"/>
                <a:cs typeface="Calibri" panose="020F0502020204030204" pitchFamily="34" charset="0"/>
              </a:rPr>
              <a:t>en</a:t>
            </a:r>
            <a:r>
              <a:rPr lang="en-US" sz="3600" dirty="0">
                <a:solidFill>
                  <a:srgbClr val="FFFFFF"/>
                </a:solidFill>
                <a:latin typeface="Calibri" panose="020F0502020204030204" pitchFamily="34" charset="0"/>
                <a:ea typeface="Calibri" panose="020F0502020204030204" pitchFamily="34" charset="0"/>
                <a:cs typeface="Calibri" panose="020F0502020204030204" pitchFamily="34" charset="0"/>
              </a:rPr>
              <a:t> </a:t>
            </a:r>
            <a:r>
              <a:rPr lang="en-US" sz="3200" dirty="0" err="1">
                <a:solidFill>
                  <a:srgbClr val="FFFF00"/>
                </a:solidFill>
                <a:latin typeface="Calibri" panose="020F0502020204030204" pitchFamily="34" charset="0"/>
                <a:ea typeface="Calibri" panose="020F0502020204030204" pitchFamily="34" charset="0"/>
                <a:cs typeface="Calibri" panose="020F0502020204030204" pitchFamily="34" charset="0"/>
              </a:rPr>
              <a:t>capítulo</a:t>
            </a:r>
            <a:r>
              <a:rPr lang="en-US" sz="3200" dirty="0">
                <a:solidFill>
                  <a:srgbClr val="FFFF00"/>
                </a:solidFill>
                <a:latin typeface="Calibri" panose="020F0502020204030204" pitchFamily="34" charset="0"/>
                <a:ea typeface="Calibri" panose="020F0502020204030204" pitchFamily="34" charset="0"/>
                <a:cs typeface="Calibri" panose="020F0502020204030204" pitchFamily="34" charset="0"/>
              </a:rPr>
              <a:t> 11</a:t>
            </a:r>
            <a:r>
              <a:rPr lang="en-US" sz="3600" dirty="0">
                <a:solidFill>
                  <a:srgbClr val="FFFFFF"/>
                </a:solidFill>
                <a:latin typeface="Calibri" panose="020F0502020204030204" pitchFamily="34" charset="0"/>
                <a:ea typeface="Calibri" panose="020F0502020204030204" pitchFamily="34" charset="0"/>
                <a:cs typeface="Calibri" panose="020F0502020204030204" pitchFamily="34" charset="0"/>
              </a:rPr>
              <a:t>.</a:t>
            </a:r>
          </a:p>
          <a:p>
            <a:pPr lvl="1">
              <a:spcAft>
                <a:spcPts val="600"/>
              </a:spcAft>
            </a:pPr>
            <a:r>
              <a:rPr lang="en-US" sz="3600" dirty="0">
                <a:solidFill>
                  <a:srgbClr val="FFFF00"/>
                </a:solidFill>
                <a:latin typeface="Calibri" panose="020F0502020204030204" pitchFamily="34" charset="0"/>
                <a:ea typeface="Calibri" panose="020F0502020204030204" pitchFamily="34" charset="0"/>
                <a:cs typeface="Calibri" panose="020F0502020204030204" pitchFamily="34" charset="0"/>
              </a:rPr>
              <a:t>• </a:t>
            </a:r>
            <a:r>
              <a:rPr lang="en-US" sz="3600" dirty="0" err="1">
                <a:solidFill>
                  <a:srgbClr val="FFFFFF"/>
                </a:solidFill>
                <a:latin typeface="Calibri" panose="020F0502020204030204" pitchFamily="34" charset="0"/>
                <a:ea typeface="Calibri" panose="020F0502020204030204" pitchFamily="34" charset="0"/>
                <a:cs typeface="Calibri" panose="020F0502020204030204" pitchFamily="34" charset="0"/>
              </a:rPr>
              <a:t>Mirando</a:t>
            </a:r>
            <a:r>
              <a:rPr lang="en-US" sz="3600" dirty="0">
                <a:solidFill>
                  <a:srgbClr val="FFFFFF"/>
                </a:solidFill>
                <a:latin typeface="Calibri" panose="020F0502020204030204" pitchFamily="34" charset="0"/>
                <a:ea typeface="Calibri" panose="020F0502020204030204" pitchFamily="34" charset="0"/>
                <a:cs typeface="Calibri" panose="020F0502020204030204" pitchFamily="34" charset="0"/>
              </a:rPr>
              <a:t> a </a:t>
            </a:r>
            <a:r>
              <a:rPr lang="en-US" sz="3600" b="1" dirty="0">
                <a:solidFill>
                  <a:srgbClr val="FFFFFF"/>
                </a:solidFill>
                <a:latin typeface="Calibri" panose="020F0502020204030204" pitchFamily="34" charset="0"/>
                <a:ea typeface="Calibri" panose="020F0502020204030204" pitchFamily="34" charset="0"/>
                <a:cs typeface="Calibri" panose="020F0502020204030204" pitchFamily="34" charset="0"/>
              </a:rPr>
              <a:t>Jesús</a:t>
            </a:r>
            <a:r>
              <a:rPr lang="en-US" sz="3600" dirty="0">
                <a:solidFill>
                  <a:srgbClr val="FFFFFF"/>
                </a:solidFill>
                <a:latin typeface="Calibri" panose="020F0502020204030204" pitchFamily="34" charset="0"/>
                <a:ea typeface="Calibri" panose="020F0502020204030204" pitchFamily="34" charset="0"/>
                <a:cs typeface="Calibri" panose="020F0502020204030204" pitchFamily="34" charset="0"/>
              </a:rPr>
              <a:t>,</a:t>
            </a:r>
            <a:r>
              <a:rPr lang="en-US" sz="1600" b="1" dirty="0"/>
              <a:t> </a:t>
            </a:r>
            <a:r>
              <a:rPr lang="en-US" sz="3200" dirty="0">
                <a:solidFill>
                  <a:srgbClr val="FFFF00"/>
                </a:solidFill>
                <a:latin typeface="Calibri" panose="020F0502020204030204" pitchFamily="34" charset="0"/>
                <a:ea typeface="Calibri" panose="020F0502020204030204" pitchFamily="34" charset="0"/>
                <a:cs typeface="Calibri" panose="020F0502020204030204" pitchFamily="34" charset="0"/>
              </a:rPr>
              <a:t>12:1-2</a:t>
            </a:r>
            <a:r>
              <a:rPr lang="en-US" sz="3600" dirty="0">
                <a:solidFill>
                  <a:srgbClr val="FFFFFF"/>
                </a:solidFill>
                <a:latin typeface="Calibri" panose="020F0502020204030204" pitchFamily="34" charset="0"/>
                <a:ea typeface="Calibri" panose="020F0502020204030204" pitchFamily="34" charset="0"/>
                <a:cs typeface="Calibri" panose="020F0502020204030204" pitchFamily="34" charset="0"/>
              </a:rPr>
              <a:t>.</a:t>
            </a:r>
          </a:p>
        </p:txBody>
      </p:sp>
      <p:sp>
        <p:nvSpPr>
          <p:cNvPr id="7" name="TextBox 6">
            <a:extLst>
              <a:ext uri="{FF2B5EF4-FFF2-40B4-BE49-F238E27FC236}">
                <a16:creationId xmlns:a16="http://schemas.microsoft.com/office/drawing/2014/main" id="{DA0941D5-6C96-6259-E78A-1B27938E1711}"/>
              </a:ext>
            </a:extLst>
          </p:cNvPr>
          <p:cNvSpPr txBox="1"/>
          <p:nvPr/>
        </p:nvSpPr>
        <p:spPr>
          <a:xfrm>
            <a:off x="1444752" y="965285"/>
            <a:ext cx="7988968" cy="646331"/>
          </a:xfrm>
          <a:prstGeom prst="rect">
            <a:avLst/>
          </a:prstGeom>
          <a:noFill/>
        </p:spPr>
        <p:txBody>
          <a:bodyPr wrap="square">
            <a:spAutoFit/>
          </a:bodyPr>
          <a:lstStyle/>
          <a:p>
            <a:pPr marL="461963" indent="-461963">
              <a:spcAft>
                <a:spcPts val="600"/>
              </a:spcAft>
            </a:pPr>
            <a:r>
              <a:rPr lang="en-US" sz="3600" b="1" i="1" dirty="0" err="1">
                <a:solidFill>
                  <a:srgbClr val="FFC000"/>
                </a:solidFill>
                <a:latin typeface="Calibri" panose="020F0502020204030204" pitchFamily="34" charset="0"/>
                <a:ea typeface="Calibri" panose="020F0502020204030204" pitchFamily="34" charset="0"/>
                <a:cs typeface="Calibri" panose="020F0502020204030204" pitchFamily="34" charset="0"/>
              </a:rPr>
              <a:t>Mantenerse</a:t>
            </a:r>
            <a:r>
              <a:rPr lang="en-US" sz="3600" b="1" i="1" dirty="0">
                <a:solidFill>
                  <a:srgbClr val="FFC000"/>
                </a:solidFill>
                <a:latin typeface="Calibri" panose="020F0502020204030204" pitchFamily="34" charset="0"/>
                <a:ea typeface="Calibri" panose="020F0502020204030204" pitchFamily="34" charset="0"/>
                <a:cs typeface="Calibri" panose="020F0502020204030204" pitchFamily="34" charset="0"/>
              </a:rPr>
              <a:t> </a:t>
            </a:r>
            <a:r>
              <a:rPr lang="en-US" sz="3600" b="1" i="1" dirty="0" err="1">
                <a:solidFill>
                  <a:srgbClr val="FFC000"/>
                </a:solidFill>
                <a:latin typeface="Calibri" panose="020F0502020204030204" pitchFamily="34" charset="0"/>
                <a:ea typeface="Calibri" panose="020F0502020204030204" pitchFamily="34" charset="0"/>
                <a:cs typeface="Calibri" panose="020F0502020204030204" pitchFamily="34" charset="0"/>
              </a:rPr>
              <a:t>fiel</a:t>
            </a:r>
            <a:r>
              <a:rPr lang="en-US" sz="3600" b="1" i="1" dirty="0">
                <a:solidFill>
                  <a:srgbClr val="FFC000"/>
                </a:solidFill>
                <a:latin typeface="Calibri" panose="020F0502020204030204" pitchFamily="34" charset="0"/>
                <a:ea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979933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30">
                                            <p:txEl>
                                              <p:pRg st="0" end="0"/>
                                            </p:txEl>
                                          </p:spTgt>
                                        </p:tgtEl>
                                        <p:attrNameLst>
                                          <p:attrName>style.visibility</p:attrName>
                                        </p:attrNameLst>
                                      </p:cBhvr>
                                      <p:to>
                                        <p:strVal val="visible"/>
                                      </p:to>
                                    </p:set>
                                    <p:anim calcmode="lin" valueType="num">
                                      <p:cBhvr additive="base">
                                        <p:cTn id="13" dur="500"/>
                                        <p:tgtEl>
                                          <p:spTgt spid="30">
                                            <p:txEl>
                                              <p:pRg st="0" end="0"/>
                                            </p:txEl>
                                          </p:spTgt>
                                        </p:tgtEl>
                                        <p:attrNameLst>
                                          <p:attrName>ppt_y</p:attrName>
                                        </p:attrNameLst>
                                      </p:cBhvr>
                                      <p:tavLst>
                                        <p:tav tm="0">
                                          <p:val>
                                            <p:strVal val="#ppt_y+#ppt_h*1.125000"/>
                                          </p:val>
                                        </p:tav>
                                        <p:tav tm="100000">
                                          <p:val>
                                            <p:strVal val="#ppt_y"/>
                                          </p:val>
                                        </p:tav>
                                      </p:tavLst>
                                    </p:anim>
                                    <p:animEffect transition="in" filter="wipe(up)">
                                      <p:cBhvr>
                                        <p:cTn id="14" dur="500"/>
                                        <p:tgtEl>
                                          <p:spTgt spid="30">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30">
                                            <p:txEl>
                                              <p:pRg st="1" end="1"/>
                                            </p:txEl>
                                          </p:spTgt>
                                        </p:tgtEl>
                                        <p:attrNameLst>
                                          <p:attrName>style.visibility</p:attrName>
                                        </p:attrNameLst>
                                      </p:cBhvr>
                                      <p:to>
                                        <p:strVal val="visible"/>
                                      </p:to>
                                    </p:set>
                                    <p:anim calcmode="lin" valueType="num">
                                      <p:cBhvr additive="base">
                                        <p:cTn id="19" dur="500"/>
                                        <p:tgtEl>
                                          <p:spTgt spid="30">
                                            <p:txEl>
                                              <p:pRg st="1" end="1"/>
                                            </p:txEl>
                                          </p:spTgt>
                                        </p:tgtEl>
                                        <p:attrNameLst>
                                          <p:attrName>ppt_y</p:attrName>
                                        </p:attrNameLst>
                                      </p:cBhvr>
                                      <p:tavLst>
                                        <p:tav tm="0">
                                          <p:val>
                                            <p:strVal val="#ppt_y+#ppt_h*1.125000"/>
                                          </p:val>
                                        </p:tav>
                                        <p:tav tm="100000">
                                          <p:val>
                                            <p:strVal val="#ppt_y"/>
                                          </p:val>
                                        </p:tav>
                                      </p:tavLst>
                                    </p:anim>
                                    <p:animEffect transition="in" filter="wipe(up)">
                                      <p:cBhvr>
                                        <p:cTn id="20" dur="500"/>
                                        <p:tgtEl>
                                          <p:spTgt spid="30">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30">
                                            <p:txEl>
                                              <p:pRg st="2" end="2"/>
                                            </p:txEl>
                                          </p:spTgt>
                                        </p:tgtEl>
                                        <p:attrNameLst>
                                          <p:attrName>style.visibility</p:attrName>
                                        </p:attrNameLst>
                                      </p:cBhvr>
                                      <p:to>
                                        <p:strVal val="visible"/>
                                      </p:to>
                                    </p:set>
                                    <p:anim calcmode="lin" valueType="num">
                                      <p:cBhvr additive="base">
                                        <p:cTn id="25" dur="500"/>
                                        <p:tgtEl>
                                          <p:spTgt spid="30">
                                            <p:txEl>
                                              <p:pRg st="2" end="2"/>
                                            </p:txEl>
                                          </p:spTgt>
                                        </p:tgtEl>
                                        <p:attrNameLst>
                                          <p:attrName>ppt_y</p:attrName>
                                        </p:attrNameLst>
                                      </p:cBhvr>
                                      <p:tavLst>
                                        <p:tav tm="0">
                                          <p:val>
                                            <p:strVal val="#ppt_y+#ppt_h*1.125000"/>
                                          </p:val>
                                        </p:tav>
                                        <p:tav tm="100000">
                                          <p:val>
                                            <p:strVal val="#ppt_y"/>
                                          </p:val>
                                        </p:tav>
                                      </p:tavLst>
                                    </p:anim>
                                    <p:animEffect transition="in" filter="wipe(up)">
                                      <p:cBhvr>
                                        <p:cTn id="26" dur="500"/>
                                        <p:tgtEl>
                                          <p:spTgt spid="30">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2" presetClass="entr" presetSubtype="4" fill="hold" nodeType="clickEffect">
                                  <p:stCondLst>
                                    <p:cond delay="0"/>
                                  </p:stCondLst>
                                  <p:childTnLst>
                                    <p:set>
                                      <p:cBhvr>
                                        <p:cTn id="30" dur="1" fill="hold">
                                          <p:stCondLst>
                                            <p:cond delay="0"/>
                                          </p:stCondLst>
                                        </p:cTn>
                                        <p:tgtEl>
                                          <p:spTgt spid="30">
                                            <p:txEl>
                                              <p:pRg st="3" end="3"/>
                                            </p:txEl>
                                          </p:spTgt>
                                        </p:tgtEl>
                                        <p:attrNameLst>
                                          <p:attrName>style.visibility</p:attrName>
                                        </p:attrNameLst>
                                      </p:cBhvr>
                                      <p:to>
                                        <p:strVal val="visible"/>
                                      </p:to>
                                    </p:set>
                                    <p:anim calcmode="lin" valueType="num">
                                      <p:cBhvr additive="base">
                                        <p:cTn id="31" dur="500"/>
                                        <p:tgtEl>
                                          <p:spTgt spid="30">
                                            <p:txEl>
                                              <p:pRg st="3" end="3"/>
                                            </p:txEl>
                                          </p:spTgt>
                                        </p:tgtEl>
                                        <p:attrNameLst>
                                          <p:attrName>ppt_y</p:attrName>
                                        </p:attrNameLst>
                                      </p:cBhvr>
                                      <p:tavLst>
                                        <p:tav tm="0">
                                          <p:val>
                                            <p:strVal val="#ppt_y+#ppt_h*1.125000"/>
                                          </p:val>
                                        </p:tav>
                                        <p:tav tm="100000">
                                          <p:val>
                                            <p:strVal val="#ppt_y"/>
                                          </p:val>
                                        </p:tav>
                                      </p:tavLst>
                                    </p:anim>
                                    <p:animEffect transition="in" filter="wipe(up)">
                                      <p:cBhvr>
                                        <p:cTn id="32" dur="500"/>
                                        <p:tgtEl>
                                          <p:spTgt spid="30">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nodeType="clickEffect">
                                  <p:stCondLst>
                                    <p:cond delay="0"/>
                                  </p:stCondLst>
                                  <p:childTnLst>
                                    <p:set>
                                      <p:cBhvr>
                                        <p:cTn id="36" dur="1" fill="hold">
                                          <p:stCondLst>
                                            <p:cond delay="0"/>
                                          </p:stCondLst>
                                        </p:cTn>
                                        <p:tgtEl>
                                          <p:spTgt spid="30">
                                            <p:txEl>
                                              <p:pRg st="4" end="4"/>
                                            </p:txEl>
                                          </p:spTgt>
                                        </p:tgtEl>
                                        <p:attrNameLst>
                                          <p:attrName>style.visibility</p:attrName>
                                        </p:attrNameLst>
                                      </p:cBhvr>
                                      <p:to>
                                        <p:strVal val="visible"/>
                                      </p:to>
                                    </p:set>
                                    <p:anim calcmode="lin" valueType="num">
                                      <p:cBhvr additive="base">
                                        <p:cTn id="37" dur="500"/>
                                        <p:tgtEl>
                                          <p:spTgt spid="30">
                                            <p:txEl>
                                              <p:pRg st="4" end="4"/>
                                            </p:txEl>
                                          </p:spTgt>
                                        </p:tgtEl>
                                        <p:attrNameLst>
                                          <p:attrName>ppt_y</p:attrName>
                                        </p:attrNameLst>
                                      </p:cBhvr>
                                      <p:tavLst>
                                        <p:tav tm="0">
                                          <p:val>
                                            <p:strVal val="#ppt_y+#ppt_h*1.125000"/>
                                          </p:val>
                                        </p:tav>
                                        <p:tav tm="100000">
                                          <p:val>
                                            <p:strVal val="#ppt_y"/>
                                          </p:val>
                                        </p:tav>
                                      </p:tavLst>
                                    </p:anim>
                                    <p:animEffect transition="in" filter="wipe(up)">
                                      <p:cBhvr>
                                        <p:cTn id="38" dur="500"/>
                                        <p:tgtEl>
                                          <p:spTgt spid="3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2365C15-7F70-522B-430D-28369B3F9B1B}"/>
              </a:ext>
            </a:extLst>
          </p:cNvPr>
          <p:cNvSpPr>
            <a:spLocks noChangeArrowheads="1"/>
          </p:cNvSpPr>
          <p:nvPr/>
        </p:nvSpPr>
        <p:spPr bwMode="auto">
          <a:xfrm>
            <a:off x="5610832" y="-35834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Tahoma"/>
              <a:ea typeface="+mn-ea"/>
              <a:cs typeface="+mn-cs"/>
            </a:endParaRPr>
          </a:p>
        </p:txBody>
      </p:sp>
      <p:sp>
        <p:nvSpPr>
          <p:cNvPr id="3" name="Rectangle 2">
            <a:extLst>
              <a:ext uri="{FF2B5EF4-FFF2-40B4-BE49-F238E27FC236}">
                <a16:creationId xmlns:a16="http://schemas.microsoft.com/office/drawing/2014/main" id="{09B07213-1B50-A668-A380-2A675EC83DDB}"/>
              </a:ext>
            </a:extLst>
          </p:cNvPr>
          <p:cNvSpPr txBox="1">
            <a:spLocks noChangeArrowheads="1"/>
          </p:cNvSpPr>
          <p:nvPr/>
        </p:nvSpPr>
        <p:spPr bwMode="auto">
          <a:xfrm rot="20137674">
            <a:off x="767604" y="325137"/>
            <a:ext cx="930333" cy="1216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9pPr>
          </a:lstStyle>
          <a:p>
            <a:pPr marL="0" marR="0" lvl="0" indent="0" defTabSz="914400" rtl="0" eaLnBrk="1" fontAlgn="base" latinLnBrk="0" hangingPunct="1">
              <a:lnSpc>
                <a:spcPct val="100000"/>
              </a:lnSpc>
              <a:spcBef>
                <a:spcPct val="0"/>
              </a:spcBef>
              <a:spcAft>
                <a:spcPct val="0"/>
              </a:spcAft>
              <a:buClrTx/>
              <a:buSzTx/>
              <a:buFontTx/>
              <a:buNone/>
              <a:tabLst/>
              <a:defRPr/>
            </a:pPr>
            <a:r>
              <a:rPr lang="en-US" altLang="en-US" sz="6000" i="1" dirty="0">
                <a:solidFill>
                  <a:schemeClr val="accent4"/>
                </a:solidFill>
                <a:effectLst/>
                <a:latin typeface="Tahoma"/>
              </a:rPr>
              <a:t>3.</a:t>
            </a:r>
            <a:endParaRPr kumimoji="0" lang="en-US" altLang="en-US" sz="6000" i="1" u="none" strike="noStrike" kern="1200" cap="none" spc="0" normalizeH="0" baseline="0" noProof="0" dirty="0">
              <a:ln>
                <a:noFill/>
              </a:ln>
              <a:solidFill>
                <a:schemeClr val="accent4"/>
              </a:solidFill>
              <a:effectLst/>
              <a:uLnTx/>
              <a:uFillTx/>
              <a:latin typeface="Tahoma"/>
            </a:endParaRPr>
          </a:p>
        </p:txBody>
      </p:sp>
      <p:sp>
        <p:nvSpPr>
          <p:cNvPr id="7" name="TextBox 6">
            <a:extLst>
              <a:ext uri="{FF2B5EF4-FFF2-40B4-BE49-F238E27FC236}">
                <a16:creationId xmlns:a16="http://schemas.microsoft.com/office/drawing/2014/main" id="{DA0941D5-6C96-6259-E78A-1B27938E1711}"/>
              </a:ext>
            </a:extLst>
          </p:cNvPr>
          <p:cNvSpPr txBox="1"/>
          <p:nvPr/>
        </p:nvSpPr>
        <p:spPr>
          <a:xfrm>
            <a:off x="1616348" y="457942"/>
            <a:ext cx="10420754" cy="769441"/>
          </a:xfrm>
          <a:prstGeom prst="rect">
            <a:avLst/>
          </a:prstGeom>
          <a:noFill/>
        </p:spPr>
        <p:txBody>
          <a:bodyPr wrap="square">
            <a:spAutoFit/>
          </a:bodyPr>
          <a:lstStyle/>
          <a:p>
            <a:r>
              <a:rPr lang="en-US" sz="4400" b="1" i="1" dirty="0" err="1">
                <a:solidFill>
                  <a:srgbClr val="FFC000"/>
                </a:solidFill>
                <a:latin typeface="Calibri" panose="020F0502020204030204" pitchFamily="34" charset="0"/>
                <a:ea typeface="Calibri" panose="020F0502020204030204" pitchFamily="34" charset="0"/>
                <a:cs typeface="Calibri" panose="020F0502020204030204" pitchFamily="34" charset="0"/>
              </a:rPr>
              <a:t>Nuestro</a:t>
            </a:r>
            <a:r>
              <a:rPr lang="en-US" sz="4400" b="1" i="1" dirty="0">
                <a:solidFill>
                  <a:srgbClr val="FFC000"/>
                </a:solidFill>
                <a:latin typeface="Calibri" panose="020F0502020204030204" pitchFamily="34" charset="0"/>
                <a:ea typeface="Calibri" panose="020F0502020204030204" pitchFamily="34" charset="0"/>
                <a:cs typeface="Calibri" panose="020F0502020204030204" pitchFamily="34" charset="0"/>
              </a:rPr>
              <a:t> Cambio:</a:t>
            </a:r>
          </a:p>
        </p:txBody>
      </p:sp>
      <p:sp>
        <p:nvSpPr>
          <p:cNvPr id="2" name="TextBox 1">
            <a:extLst>
              <a:ext uri="{FF2B5EF4-FFF2-40B4-BE49-F238E27FC236}">
                <a16:creationId xmlns:a16="http://schemas.microsoft.com/office/drawing/2014/main" id="{F1DEDCFE-1348-3A3C-E44D-83BBD54CCAA7}"/>
              </a:ext>
            </a:extLst>
          </p:cNvPr>
          <p:cNvSpPr txBox="1"/>
          <p:nvPr/>
        </p:nvSpPr>
        <p:spPr>
          <a:xfrm>
            <a:off x="1444752" y="1251004"/>
            <a:ext cx="10747248" cy="5555367"/>
          </a:xfrm>
          <a:prstGeom prst="rect">
            <a:avLst/>
          </a:prstGeom>
          <a:noFill/>
        </p:spPr>
        <p:txBody>
          <a:bodyPr wrap="square">
            <a:spAutoFit/>
          </a:bodyPr>
          <a:lstStyle/>
          <a:p>
            <a:pPr marL="460375" indent="-460375">
              <a:spcAft>
                <a:spcPts val="600"/>
              </a:spcAft>
            </a:pPr>
            <a:r>
              <a:rPr lang="en-US" sz="3600" dirty="0">
                <a:solidFill>
                  <a:srgbClr val="FFFFFF"/>
                </a:solidFill>
                <a:latin typeface="Calibri" panose="020F0502020204030204" pitchFamily="34" charset="0"/>
                <a:ea typeface="Calibri" panose="020F0502020204030204" pitchFamily="34" charset="0"/>
                <a:cs typeface="Calibri" panose="020F0502020204030204" pitchFamily="34" charset="0"/>
              </a:rPr>
              <a:t>-- </a:t>
            </a:r>
            <a:r>
              <a:rPr lang="en-US" sz="3600" dirty="0">
                <a:solidFill>
                  <a:srgbClr val="FFFF00"/>
                </a:solidFill>
                <a:latin typeface="Calibri" panose="020F0502020204030204" pitchFamily="34" charset="0"/>
                <a:ea typeface="Calibri" panose="020F0502020204030204" pitchFamily="34" charset="0"/>
                <a:cs typeface="Calibri" panose="020F0502020204030204" pitchFamily="34" charset="0"/>
              </a:rPr>
              <a:t>1 Cor. 15:36-49</a:t>
            </a:r>
            <a:r>
              <a:rPr lang="en-US" sz="4000" dirty="0">
                <a:solidFill>
                  <a:srgbClr val="FFFFFF"/>
                </a:solidFill>
                <a:latin typeface="Calibri" panose="020F0502020204030204" pitchFamily="34" charset="0"/>
                <a:ea typeface="Calibri" panose="020F0502020204030204" pitchFamily="34" charset="0"/>
                <a:cs typeface="Calibri" panose="020F0502020204030204" pitchFamily="34" charset="0"/>
              </a:rPr>
              <a:t>. </a:t>
            </a:r>
          </a:p>
          <a:p>
            <a:pPr marL="1031875" indent="-571500">
              <a:spcAft>
                <a:spcPts val="600"/>
              </a:spcAft>
              <a:buFont typeface="Arial" panose="020B0604020202020204" pitchFamily="34" charset="0"/>
              <a:buChar char="•"/>
            </a:pPr>
            <a:r>
              <a:rPr lang="en-US" sz="4000" dirty="0" err="1">
                <a:solidFill>
                  <a:srgbClr val="FFFFFF"/>
                </a:solidFill>
                <a:latin typeface="Calibri" panose="020F0502020204030204" pitchFamily="34" charset="0"/>
                <a:ea typeface="Calibri" panose="020F0502020204030204" pitchFamily="34" charset="0"/>
                <a:cs typeface="Calibri" panose="020F0502020204030204" pitchFamily="34" charset="0"/>
              </a:rPr>
              <a:t>Grano</a:t>
            </a:r>
            <a:r>
              <a:rPr lang="en-US" sz="4000" dirty="0">
                <a:solidFill>
                  <a:srgbClr val="FFFFFF"/>
                </a:solidFill>
                <a:latin typeface="Calibri" panose="020F0502020204030204" pitchFamily="34" charset="0"/>
                <a:ea typeface="Calibri" panose="020F0502020204030204" pitchFamily="34" charset="0"/>
                <a:cs typeface="Calibri" panose="020F0502020204030204" pitchFamily="34" charset="0"/>
              </a:rPr>
              <a:t>/Mata; </a:t>
            </a:r>
          </a:p>
          <a:p>
            <a:pPr marL="1031875" indent="-571500">
              <a:spcAft>
                <a:spcPts val="600"/>
              </a:spcAft>
              <a:buFont typeface="Arial" panose="020B0604020202020204" pitchFamily="34" charset="0"/>
              <a:buChar char="•"/>
            </a:pPr>
            <a:r>
              <a:rPr lang="en-US" sz="4000" dirty="0">
                <a:solidFill>
                  <a:srgbClr val="FFFFFF"/>
                </a:solidFill>
                <a:latin typeface="Calibri" panose="020F0502020204030204" pitchFamily="34" charset="0"/>
                <a:ea typeface="Calibri" panose="020F0502020204030204" pitchFamily="34" charset="0"/>
                <a:cs typeface="Calibri" panose="020F0502020204030204" pitchFamily="34" charset="0"/>
              </a:rPr>
              <a:t>Luna/Sol; </a:t>
            </a:r>
          </a:p>
          <a:p>
            <a:pPr marL="1031875" indent="-571500">
              <a:spcAft>
                <a:spcPts val="600"/>
              </a:spcAft>
              <a:buFont typeface="Arial" panose="020B0604020202020204" pitchFamily="34" charset="0"/>
              <a:buChar char="•"/>
            </a:pPr>
            <a:r>
              <a:rPr lang="en-US" sz="4000" dirty="0" err="1">
                <a:solidFill>
                  <a:srgbClr val="FFFFFF"/>
                </a:solidFill>
                <a:latin typeface="Calibri" panose="020F0502020204030204" pitchFamily="34" charset="0"/>
                <a:ea typeface="Calibri" panose="020F0502020204030204" pitchFamily="34" charset="0"/>
                <a:cs typeface="Calibri" panose="020F0502020204030204" pitchFamily="34" charset="0"/>
              </a:rPr>
              <a:t>Terrenal</a:t>
            </a:r>
            <a:r>
              <a:rPr lang="en-US" sz="4000" dirty="0">
                <a:solidFill>
                  <a:srgbClr val="FFFFFF"/>
                </a:solidFill>
                <a:latin typeface="Calibri" panose="020F0502020204030204" pitchFamily="34" charset="0"/>
                <a:ea typeface="Calibri" panose="020F0502020204030204" pitchFamily="34" charset="0"/>
                <a:cs typeface="Calibri" panose="020F0502020204030204" pitchFamily="34" charset="0"/>
              </a:rPr>
              <a:t>/Celestial</a:t>
            </a:r>
          </a:p>
          <a:p>
            <a:pPr marL="460375" indent="-460375">
              <a:spcAft>
                <a:spcPts val="600"/>
              </a:spcAft>
            </a:pPr>
            <a:r>
              <a:rPr lang="en-US" sz="4000" dirty="0">
                <a:solidFill>
                  <a:srgbClr val="FFFFFF"/>
                </a:solidFill>
                <a:latin typeface="Calibri" panose="020F0502020204030204" pitchFamily="34" charset="0"/>
                <a:ea typeface="Calibri" panose="020F0502020204030204" pitchFamily="34" charset="0"/>
                <a:cs typeface="Calibri" panose="020F0502020204030204" pitchFamily="34" charset="0"/>
              </a:rPr>
              <a:t>-- </a:t>
            </a:r>
            <a:r>
              <a:rPr lang="en-US" sz="3600" dirty="0">
                <a:solidFill>
                  <a:srgbClr val="FFFF00"/>
                </a:solidFill>
                <a:latin typeface="Calibri" panose="020F0502020204030204" pitchFamily="34" charset="0"/>
                <a:ea typeface="Calibri" panose="020F0502020204030204" pitchFamily="34" charset="0"/>
                <a:cs typeface="Calibri" panose="020F0502020204030204" pitchFamily="34" charset="0"/>
              </a:rPr>
              <a:t>:50-58</a:t>
            </a:r>
            <a:r>
              <a:rPr lang="en-US" sz="4000" dirty="0">
                <a:solidFill>
                  <a:srgbClr val="FFFFFF"/>
                </a:solidFill>
                <a:latin typeface="Calibri" panose="020F0502020204030204" pitchFamily="34" charset="0"/>
                <a:ea typeface="Calibri" panose="020F0502020204030204" pitchFamily="34" charset="0"/>
                <a:cs typeface="Calibri" panose="020F0502020204030204" pitchFamily="34" charset="0"/>
              </a:rPr>
              <a:t>. </a:t>
            </a:r>
          </a:p>
          <a:p>
            <a:pPr marL="1031875" indent="-571500">
              <a:spcAft>
                <a:spcPts val="600"/>
              </a:spcAft>
              <a:buFont typeface="Arial" panose="020B0604020202020204" pitchFamily="34" charset="0"/>
              <a:buChar char="•"/>
            </a:pPr>
            <a:r>
              <a:rPr lang="en-US" sz="4000" dirty="0">
                <a:solidFill>
                  <a:srgbClr val="FFFFFF"/>
                </a:solidFill>
                <a:latin typeface="Calibri" panose="020F0502020204030204" pitchFamily="34" charset="0"/>
                <a:ea typeface="Calibri" panose="020F0502020204030204" pitchFamily="34" charset="0"/>
                <a:cs typeface="Calibri" panose="020F0502020204030204" pitchFamily="34" charset="0"/>
              </a:rPr>
              <a:t>Es </a:t>
            </a:r>
            <a:r>
              <a:rPr lang="en-US" sz="4000" b="1" dirty="0" err="1">
                <a:solidFill>
                  <a:srgbClr val="FFFFFF"/>
                </a:solidFill>
                <a:latin typeface="Calibri" panose="020F0502020204030204" pitchFamily="34" charset="0"/>
                <a:ea typeface="Calibri" panose="020F0502020204030204" pitchFamily="34" charset="0"/>
                <a:cs typeface="Calibri" panose="020F0502020204030204" pitchFamily="34" charset="0"/>
              </a:rPr>
              <a:t>necesario</a:t>
            </a:r>
            <a:endParaRPr lang="en-US" sz="4000" b="1" dirty="0">
              <a:solidFill>
                <a:srgbClr val="FFFFFF"/>
              </a:solidFill>
              <a:latin typeface="Calibri" panose="020F0502020204030204" pitchFamily="34" charset="0"/>
              <a:ea typeface="Calibri" panose="020F0502020204030204" pitchFamily="34" charset="0"/>
              <a:cs typeface="Calibri" panose="020F0502020204030204" pitchFamily="34" charset="0"/>
            </a:endParaRPr>
          </a:p>
          <a:p>
            <a:pPr marL="1031875" indent="-571500">
              <a:spcAft>
                <a:spcPts val="600"/>
              </a:spcAft>
              <a:buFont typeface="Arial" panose="020B0604020202020204" pitchFamily="34" charset="0"/>
              <a:buChar char="•"/>
            </a:pPr>
            <a:r>
              <a:rPr lang="en-US" sz="4000" dirty="0">
                <a:solidFill>
                  <a:srgbClr val="FFFFFF"/>
                </a:solidFill>
                <a:latin typeface="Calibri" panose="020F0502020204030204" pitchFamily="34" charset="0"/>
                <a:ea typeface="Calibri" panose="020F0502020204030204" pitchFamily="34" charset="0"/>
                <a:cs typeface="Calibri" panose="020F0502020204030204" pitchFamily="34" charset="0"/>
              </a:rPr>
              <a:t>Es </a:t>
            </a:r>
            <a:r>
              <a:rPr lang="en-US" sz="4000" b="1" dirty="0" err="1">
                <a:solidFill>
                  <a:srgbClr val="FFFFFF"/>
                </a:solidFill>
                <a:latin typeface="Calibri" panose="020F0502020204030204" pitchFamily="34" charset="0"/>
                <a:ea typeface="Calibri" panose="020F0502020204030204" pitchFamily="34" charset="0"/>
                <a:cs typeface="Calibri" panose="020F0502020204030204" pitchFamily="34" charset="0"/>
              </a:rPr>
              <a:t>victoria</a:t>
            </a:r>
            <a:endParaRPr lang="en-US" sz="4000" b="1" dirty="0">
              <a:solidFill>
                <a:srgbClr val="FFFFFF"/>
              </a:solidFill>
              <a:latin typeface="Calibri" panose="020F0502020204030204" pitchFamily="34" charset="0"/>
              <a:ea typeface="Calibri" panose="020F0502020204030204" pitchFamily="34" charset="0"/>
              <a:cs typeface="Calibri" panose="020F0502020204030204" pitchFamily="34" charset="0"/>
            </a:endParaRPr>
          </a:p>
          <a:p>
            <a:pPr marL="1031875" indent="-571500">
              <a:spcAft>
                <a:spcPts val="600"/>
              </a:spcAft>
              <a:buFont typeface="Arial" panose="020B0604020202020204" pitchFamily="34" charset="0"/>
              <a:buChar char="•"/>
            </a:pPr>
            <a:r>
              <a:rPr lang="en-US" sz="4000" b="1" dirty="0">
                <a:solidFill>
                  <a:srgbClr val="FFFFFF"/>
                </a:solidFill>
                <a:latin typeface="Calibri" panose="020F0502020204030204" pitchFamily="34" charset="0"/>
                <a:ea typeface="Calibri" panose="020F0502020204030204" pitchFamily="34" charset="0"/>
                <a:cs typeface="Calibri" panose="020F0502020204030204" pitchFamily="34" charset="0"/>
              </a:rPr>
              <a:t>Nuestra </a:t>
            </a:r>
            <a:r>
              <a:rPr lang="en-US" sz="4000" b="1" dirty="0" err="1">
                <a:solidFill>
                  <a:srgbClr val="FFFFFF"/>
                </a:solidFill>
                <a:latin typeface="Calibri" panose="020F0502020204030204" pitchFamily="34" charset="0"/>
                <a:ea typeface="Calibri" panose="020F0502020204030204" pitchFamily="34" charset="0"/>
                <a:cs typeface="Calibri" panose="020F0502020204030204" pitchFamily="34" charset="0"/>
              </a:rPr>
              <a:t>fe</a:t>
            </a:r>
            <a:r>
              <a:rPr lang="en-US" sz="4000" b="1" dirty="0">
                <a:solidFill>
                  <a:srgbClr val="FFFFFF"/>
                </a:solidFill>
                <a:latin typeface="Calibri" panose="020F0502020204030204" pitchFamily="34" charset="0"/>
                <a:ea typeface="Calibri" panose="020F0502020204030204" pitchFamily="34" charset="0"/>
                <a:cs typeface="Calibri" panose="020F0502020204030204" pitchFamily="34" charset="0"/>
              </a:rPr>
              <a:t> ¡vale</a:t>
            </a:r>
            <a:r>
              <a:rPr lang="en-US" sz="4000" dirty="0">
                <a:solidFill>
                  <a:srgbClr val="FFFFFF"/>
                </a:solidFill>
                <a:latin typeface="Calibri" panose="020F0502020204030204" pitchFamily="34" charset="0"/>
                <a:ea typeface="Calibri" panose="020F0502020204030204" pitchFamily="34" charset="0"/>
                <a:cs typeface="Calibri" panose="020F0502020204030204" pitchFamily="34" charset="0"/>
              </a:rPr>
              <a:t> la </a:t>
            </a:r>
            <a:r>
              <a:rPr lang="en-US" sz="4000" dirty="0" err="1">
                <a:solidFill>
                  <a:srgbClr val="FFFFFF"/>
                </a:solidFill>
                <a:latin typeface="Calibri" panose="020F0502020204030204" pitchFamily="34" charset="0"/>
                <a:ea typeface="Calibri" panose="020F0502020204030204" pitchFamily="34" charset="0"/>
                <a:cs typeface="Calibri" panose="020F0502020204030204" pitchFamily="34" charset="0"/>
              </a:rPr>
              <a:t>pena</a:t>
            </a:r>
            <a:r>
              <a:rPr lang="en-US" sz="4000" dirty="0">
                <a:solidFill>
                  <a:srgbClr val="FFFFFF"/>
                </a:solidFill>
                <a:latin typeface="Calibri" panose="020F0502020204030204" pitchFamily="34" charset="0"/>
                <a:ea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317850425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nodeType="clickEffect">
                                  <p:stCondLst>
                                    <p:cond delay="0"/>
                                  </p:stCondLst>
                                  <p:childTnLst>
                                    <p:set>
                                      <p:cBhvr>
                                        <p:cTn id="17" dur="1" fill="hold">
                                          <p:stCondLst>
                                            <p:cond delay="0"/>
                                          </p:stCondLst>
                                        </p:cTn>
                                        <p:tgtEl>
                                          <p:spTgt spid="2">
                                            <p:txEl>
                                              <p:pRg st="0" end="0"/>
                                            </p:txEl>
                                          </p:spTgt>
                                        </p:tgtEl>
                                        <p:attrNameLst>
                                          <p:attrName>style.visibility</p:attrName>
                                        </p:attrNameLst>
                                      </p:cBhvr>
                                      <p:to>
                                        <p:strVal val="visible"/>
                                      </p:to>
                                    </p:set>
                                    <p:anim calcmode="lin" valueType="num">
                                      <p:cBhvr additive="base">
                                        <p:cTn id="18" dur="500"/>
                                        <p:tgtEl>
                                          <p:spTgt spid="2">
                                            <p:txEl>
                                              <p:pRg st="0" end="0"/>
                                            </p:txEl>
                                          </p:spTgt>
                                        </p:tgtEl>
                                        <p:attrNameLst>
                                          <p:attrName>ppt_y</p:attrName>
                                        </p:attrNameLst>
                                      </p:cBhvr>
                                      <p:tavLst>
                                        <p:tav tm="0">
                                          <p:val>
                                            <p:strVal val="#ppt_y+#ppt_h*1.125000"/>
                                          </p:val>
                                        </p:tav>
                                        <p:tav tm="100000">
                                          <p:val>
                                            <p:strVal val="#ppt_y"/>
                                          </p:val>
                                        </p:tav>
                                      </p:tavLst>
                                    </p:anim>
                                    <p:animEffect transition="in" filter="wipe(up)">
                                      <p:cBhvr>
                                        <p:cTn id="19" dur="500"/>
                                        <p:tgtEl>
                                          <p:spTgt spid="2">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nodeType="clickEffect">
                                  <p:stCondLst>
                                    <p:cond delay="0"/>
                                  </p:stCondLst>
                                  <p:childTnLst>
                                    <p:set>
                                      <p:cBhvr>
                                        <p:cTn id="23" dur="1" fill="hold">
                                          <p:stCondLst>
                                            <p:cond delay="0"/>
                                          </p:stCondLst>
                                        </p:cTn>
                                        <p:tgtEl>
                                          <p:spTgt spid="2">
                                            <p:txEl>
                                              <p:pRg st="1" end="1"/>
                                            </p:txEl>
                                          </p:spTgt>
                                        </p:tgtEl>
                                        <p:attrNameLst>
                                          <p:attrName>style.visibility</p:attrName>
                                        </p:attrNameLst>
                                      </p:cBhvr>
                                      <p:to>
                                        <p:strVal val="visible"/>
                                      </p:to>
                                    </p:set>
                                    <p:anim calcmode="lin" valueType="num">
                                      <p:cBhvr additive="base">
                                        <p:cTn id="24" dur="500"/>
                                        <p:tgtEl>
                                          <p:spTgt spid="2">
                                            <p:txEl>
                                              <p:pRg st="1" end="1"/>
                                            </p:txEl>
                                          </p:spTgt>
                                        </p:tgtEl>
                                        <p:attrNameLst>
                                          <p:attrName>ppt_y</p:attrName>
                                        </p:attrNameLst>
                                      </p:cBhvr>
                                      <p:tavLst>
                                        <p:tav tm="0">
                                          <p:val>
                                            <p:strVal val="#ppt_y+#ppt_h*1.125000"/>
                                          </p:val>
                                        </p:tav>
                                        <p:tav tm="100000">
                                          <p:val>
                                            <p:strVal val="#ppt_y"/>
                                          </p:val>
                                        </p:tav>
                                      </p:tavLst>
                                    </p:anim>
                                    <p:animEffect transition="in" filter="wipe(up)">
                                      <p:cBhvr>
                                        <p:cTn id="25" dur="500"/>
                                        <p:tgtEl>
                                          <p:spTgt spid="2">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nodeType="clickEffect">
                                  <p:stCondLst>
                                    <p:cond delay="0"/>
                                  </p:stCondLst>
                                  <p:childTnLst>
                                    <p:set>
                                      <p:cBhvr>
                                        <p:cTn id="29" dur="1" fill="hold">
                                          <p:stCondLst>
                                            <p:cond delay="0"/>
                                          </p:stCondLst>
                                        </p:cTn>
                                        <p:tgtEl>
                                          <p:spTgt spid="2">
                                            <p:txEl>
                                              <p:pRg st="2" end="2"/>
                                            </p:txEl>
                                          </p:spTgt>
                                        </p:tgtEl>
                                        <p:attrNameLst>
                                          <p:attrName>style.visibility</p:attrName>
                                        </p:attrNameLst>
                                      </p:cBhvr>
                                      <p:to>
                                        <p:strVal val="visible"/>
                                      </p:to>
                                    </p:set>
                                    <p:anim calcmode="lin" valueType="num">
                                      <p:cBhvr additive="base">
                                        <p:cTn id="30" dur="500"/>
                                        <p:tgtEl>
                                          <p:spTgt spid="2">
                                            <p:txEl>
                                              <p:pRg st="2" end="2"/>
                                            </p:txEl>
                                          </p:spTgt>
                                        </p:tgtEl>
                                        <p:attrNameLst>
                                          <p:attrName>ppt_y</p:attrName>
                                        </p:attrNameLst>
                                      </p:cBhvr>
                                      <p:tavLst>
                                        <p:tav tm="0">
                                          <p:val>
                                            <p:strVal val="#ppt_y+#ppt_h*1.125000"/>
                                          </p:val>
                                        </p:tav>
                                        <p:tav tm="100000">
                                          <p:val>
                                            <p:strVal val="#ppt_y"/>
                                          </p:val>
                                        </p:tav>
                                      </p:tavLst>
                                    </p:anim>
                                    <p:animEffect transition="in" filter="wipe(up)">
                                      <p:cBhvr>
                                        <p:cTn id="31" dur="500"/>
                                        <p:tgtEl>
                                          <p:spTgt spid="2">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2" presetClass="entr" presetSubtype="4" fill="hold" nodeType="clickEffect">
                                  <p:stCondLst>
                                    <p:cond delay="0"/>
                                  </p:stCondLst>
                                  <p:childTnLst>
                                    <p:set>
                                      <p:cBhvr>
                                        <p:cTn id="35" dur="1" fill="hold">
                                          <p:stCondLst>
                                            <p:cond delay="0"/>
                                          </p:stCondLst>
                                        </p:cTn>
                                        <p:tgtEl>
                                          <p:spTgt spid="2">
                                            <p:txEl>
                                              <p:pRg st="3" end="3"/>
                                            </p:txEl>
                                          </p:spTgt>
                                        </p:tgtEl>
                                        <p:attrNameLst>
                                          <p:attrName>style.visibility</p:attrName>
                                        </p:attrNameLst>
                                      </p:cBhvr>
                                      <p:to>
                                        <p:strVal val="visible"/>
                                      </p:to>
                                    </p:set>
                                    <p:anim calcmode="lin" valueType="num">
                                      <p:cBhvr additive="base">
                                        <p:cTn id="36" dur="500"/>
                                        <p:tgtEl>
                                          <p:spTgt spid="2">
                                            <p:txEl>
                                              <p:pRg st="3" end="3"/>
                                            </p:txEl>
                                          </p:spTgt>
                                        </p:tgtEl>
                                        <p:attrNameLst>
                                          <p:attrName>ppt_y</p:attrName>
                                        </p:attrNameLst>
                                      </p:cBhvr>
                                      <p:tavLst>
                                        <p:tav tm="0">
                                          <p:val>
                                            <p:strVal val="#ppt_y+#ppt_h*1.125000"/>
                                          </p:val>
                                        </p:tav>
                                        <p:tav tm="100000">
                                          <p:val>
                                            <p:strVal val="#ppt_y"/>
                                          </p:val>
                                        </p:tav>
                                      </p:tavLst>
                                    </p:anim>
                                    <p:animEffect transition="in" filter="wipe(up)">
                                      <p:cBhvr>
                                        <p:cTn id="37" dur="500"/>
                                        <p:tgtEl>
                                          <p:spTgt spid="2">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nodeType="clickEffect">
                                  <p:stCondLst>
                                    <p:cond delay="0"/>
                                  </p:stCondLst>
                                  <p:childTnLst>
                                    <p:set>
                                      <p:cBhvr>
                                        <p:cTn id="41" dur="1" fill="hold">
                                          <p:stCondLst>
                                            <p:cond delay="0"/>
                                          </p:stCondLst>
                                        </p:cTn>
                                        <p:tgtEl>
                                          <p:spTgt spid="2">
                                            <p:txEl>
                                              <p:pRg st="4" end="4"/>
                                            </p:txEl>
                                          </p:spTgt>
                                        </p:tgtEl>
                                        <p:attrNameLst>
                                          <p:attrName>style.visibility</p:attrName>
                                        </p:attrNameLst>
                                      </p:cBhvr>
                                      <p:to>
                                        <p:strVal val="visible"/>
                                      </p:to>
                                    </p:set>
                                    <p:anim calcmode="lin" valueType="num">
                                      <p:cBhvr additive="base">
                                        <p:cTn id="42" dur="500"/>
                                        <p:tgtEl>
                                          <p:spTgt spid="2">
                                            <p:txEl>
                                              <p:pRg st="4" end="4"/>
                                            </p:txEl>
                                          </p:spTgt>
                                        </p:tgtEl>
                                        <p:attrNameLst>
                                          <p:attrName>ppt_y</p:attrName>
                                        </p:attrNameLst>
                                      </p:cBhvr>
                                      <p:tavLst>
                                        <p:tav tm="0">
                                          <p:val>
                                            <p:strVal val="#ppt_y+#ppt_h*1.125000"/>
                                          </p:val>
                                        </p:tav>
                                        <p:tav tm="100000">
                                          <p:val>
                                            <p:strVal val="#ppt_y"/>
                                          </p:val>
                                        </p:tav>
                                      </p:tavLst>
                                    </p:anim>
                                    <p:animEffect transition="in" filter="wipe(up)">
                                      <p:cBhvr>
                                        <p:cTn id="43" dur="500"/>
                                        <p:tgtEl>
                                          <p:spTgt spid="2">
                                            <p:txEl>
                                              <p:pRg st="4" end="4"/>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2" presetClass="entr" presetSubtype="4" fill="hold" nodeType="clickEffect">
                                  <p:stCondLst>
                                    <p:cond delay="0"/>
                                  </p:stCondLst>
                                  <p:childTnLst>
                                    <p:set>
                                      <p:cBhvr>
                                        <p:cTn id="47" dur="1" fill="hold">
                                          <p:stCondLst>
                                            <p:cond delay="0"/>
                                          </p:stCondLst>
                                        </p:cTn>
                                        <p:tgtEl>
                                          <p:spTgt spid="2">
                                            <p:txEl>
                                              <p:pRg st="5" end="5"/>
                                            </p:txEl>
                                          </p:spTgt>
                                        </p:tgtEl>
                                        <p:attrNameLst>
                                          <p:attrName>style.visibility</p:attrName>
                                        </p:attrNameLst>
                                      </p:cBhvr>
                                      <p:to>
                                        <p:strVal val="visible"/>
                                      </p:to>
                                    </p:set>
                                    <p:anim calcmode="lin" valueType="num">
                                      <p:cBhvr additive="base">
                                        <p:cTn id="48" dur="500"/>
                                        <p:tgtEl>
                                          <p:spTgt spid="2">
                                            <p:txEl>
                                              <p:pRg st="5" end="5"/>
                                            </p:txEl>
                                          </p:spTgt>
                                        </p:tgtEl>
                                        <p:attrNameLst>
                                          <p:attrName>ppt_y</p:attrName>
                                        </p:attrNameLst>
                                      </p:cBhvr>
                                      <p:tavLst>
                                        <p:tav tm="0">
                                          <p:val>
                                            <p:strVal val="#ppt_y+#ppt_h*1.125000"/>
                                          </p:val>
                                        </p:tav>
                                        <p:tav tm="100000">
                                          <p:val>
                                            <p:strVal val="#ppt_y"/>
                                          </p:val>
                                        </p:tav>
                                      </p:tavLst>
                                    </p:anim>
                                    <p:animEffect transition="in" filter="wipe(up)">
                                      <p:cBhvr>
                                        <p:cTn id="49" dur="500"/>
                                        <p:tgtEl>
                                          <p:spTgt spid="2">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2" presetClass="entr" presetSubtype="4" fill="hold" nodeType="clickEffect">
                                  <p:stCondLst>
                                    <p:cond delay="0"/>
                                  </p:stCondLst>
                                  <p:childTnLst>
                                    <p:set>
                                      <p:cBhvr>
                                        <p:cTn id="53" dur="1" fill="hold">
                                          <p:stCondLst>
                                            <p:cond delay="0"/>
                                          </p:stCondLst>
                                        </p:cTn>
                                        <p:tgtEl>
                                          <p:spTgt spid="2">
                                            <p:txEl>
                                              <p:pRg st="6" end="6"/>
                                            </p:txEl>
                                          </p:spTgt>
                                        </p:tgtEl>
                                        <p:attrNameLst>
                                          <p:attrName>style.visibility</p:attrName>
                                        </p:attrNameLst>
                                      </p:cBhvr>
                                      <p:to>
                                        <p:strVal val="visible"/>
                                      </p:to>
                                    </p:set>
                                    <p:anim calcmode="lin" valueType="num">
                                      <p:cBhvr additive="base">
                                        <p:cTn id="54" dur="500"/>
                                        <p:tgtEl>
                                          <p:spTgt spid="2">
                                            <p:txEl>
                                              <p:pRg st="6" end="6"/>
                                            </p:txEl>
                                          </p:spTgt>
                                        </p:tgtEl>
                                        <p:attrNameLst>
                                          <p:attrName>ppt_y</p:attrName>
                                        </p:attrNameLst>
                                      </p:cBhvr>
                                      <p:tavLst>
                                        <p:tav tm="0">
                                          <p:val>
                                            <p:strVal val="#ppt_y+#ppt_h*1.125000"/>
                                          </p:val>
                                        </p:tav>
                                        <p:tav tm="100000">
                                          <p:val>
                                            <p:strVal val="#ppt_y"/>
                                          </p:val>
                                        </p:tav>
                                      </p:tavLst>
                                    </p:anim>
                                    <p:animEffect transition="in" filter="wipe(up)">
                                      <p:cBhvr>
                                        <p:cTn id="55" dur="500"/>
                                        <p:tgtEl>
                                          <p:spTgt spid="2">
                                            <p:txEl>
                                              <p:pRg st="6" end="6"/>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12" presetClass="entr" presetSubtype="4" fill="hold" nodeType="clickEffect">
                                  <p:stCondLst>
                                    <p:cond delay="0"/>
                                  </p:stCondLst>
                                  <p:childTnLst>
                                    <p:set>
                                      <p:cBhvr>
                                        <p:cTn id="59" dur="1" fill="hold">
                                          <p:stCondLst>
                                            <p:cond delay="0"/>
                                          </p:stCondLst>
                                        </p:cTn>
                                        <p:tgtEl>
                                          <p:spTgt spid="2">
                                            <p:txEl>
                                              <p:pRg st="7" end="7"/>
                                            </p:txEl>
                                          </p:spTgt>
                                        </p:tgtEl>
                                        <p:attrNameLst>
                                          <p:attrName>style.visibility</p:attrName>
                                        </p:attrNameLst>
                                      </p:cBhvr>
                                      <p:to>
                                        <p:strVal val="visible"/>
                                      </p:to>
                                    </p:set>
                                    <p:anim calcmode="lin" valueType="num">
                                      <p:cBhvr additive="base">
                                        <p:cTn id="60" dur="500"/>
                                        <p:tgtEl>
                                          <p:spTgt spid="2">
                                            <p:txEl>
                                              <p:pRg st="7" end="7"/>
                                            </p:txEl>
                                          </p:spTgt>
                                        </p:tgtEl>
                                        <p:attrNameLst>
                                          <p:attrName>ppt_y</p:attrName>
                                        </p:attrNameLst>
                                      </p:cBhvr>
                                      <p:tavLst>
                                        <p:tav tm="0">
                                          <p:val>
                                            <p:strVal val="#ppt_y+#ppt_h*1.125000"/>
                                          </p:val>
                                        </p:tav>
                                        <p:tav tm="100000">
                                          <p:val>
                                            <p:strVal val="#ppt_y"/>
                                          </p:val>
                                        </p:tav>
                                      </p:tavLst>
                                    </p:anim>
                                    <p:animEffect transition="in" filter="wipe(up)">
                                      <p:cBhvr>
                                        <p:cTn id="61"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26554"/>
      </p:ext>
    </p:extLst>
  </p:cSld>
  <p:clrMapOvr>
    <a:masterClrMapping/>
  </p:clrMapOvr>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ahoma" panose="020B060403050404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ahoma" panose="020B0604030504040204" pitchFamily="34"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3936</TotalTime>
  <Words>660</Words>
  <Application>Microsoft Macintosh PowerPoint</Application>
  <PresentationFormat>Widescreen</PresentationFormat>
  <Paragraphs>50</Paragraphs>
  <Slides>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Tahoma</vt:lpstr>
      <vt:lpstr>Times New Roman</vt:lpstr>
      <vt:lpstr>Wingdings</vt:lpstr>
      <vt:lpstr>Textured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Copeland, Gary</dc:creator>
  <cp:lastModifiedBy>Copeland, Gary</cp:lastModifiedBy>
  <cp:revision>66</cp:revision>
  <dcterms:created xsi:type="dcterms:W3CDTF">2023-01-15T01:00:12Z</dcterms:created>
  <dcterms:modified xsi:type="dcterms:W3CDTF">2023-07-02T13:34:18Z</dcterms:modified>
</cp:coreProperties>
</file>