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3"/>
    <p:restoredTop sz="94622"/>
  </p:normalViewPr>
  <p:slideViewPr>
    <p:cSldViewPr snapToGrid="0" snapToObjects="1">
      <p:cViewPr>
        <p:scale>
          <a:sx n="98" d="100"/>
          <a:sy n="98" d="100"/>
        </p:scale>
        <p:origin x="1008" y="18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A5C6B-2A57-E445-8989-CD100EB49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FE182-7814-994F-9E34-995683427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62F82-4F4C-ED4B-843A-104039D5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54224-F43E-694B-9D31-334BEB086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78E54-8D32-7A48-A8AE-67F64A55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5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A70E-A47C-2546-AB56-A305B1FFD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E10AF-7979-1043-B163-74C37A37B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6824-3173-AA42-B7C1-4B83AEDC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71CD9-73B7-5147-A7E5-52E6220A6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8D98F-93B0-8740-BE52-34ECE96D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9DEE8F-E2C4-234F-9011-626100843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A1104-B44C-4040-8DCD-7E1E2A5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40C16-FE05-D344-95FA-5181B65D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80CDB-DE37-4545-80B2-58691E3B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B837A-C4F5-CA43-ABEB-6A5FE82E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9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C2D7-677C-8449-852A-27DE2B8C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2E19C-EC93-C145-BA6D-8B864D50F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33B78-1F6A-2C46-8BFC-941C1543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55F7B-BE5F-1D49-B774-9F265C668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83A15-795B-4946-AB5D-A3022E77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5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EEF64-66F3-B143-A494-CF30A458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CB50E-468D-9047-8157-9A6A351DD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37128-8416-0F4A-962E-09A1803A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A9A63-F288-A74C-889A-6EE010B6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9AEFD-7B0A-7949-9E80-086A376B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018B-6DE3-D840-BEBF-EC6111D9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27E7-B3CA-724B-8F8B-3E8717B7B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2E29-FB9B-D147-894B-347168DC6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FAF3C-6BA7-6D48-8CB3-4B64A23D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4A2FA-D22B-E940-8FA9-C1C9FA25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39FC1-0753-4341-AFE5-95D06B9F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6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57316-4330-044F-A974-F667512A3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F4B1A-E4FE-9949-801B-4F8EA9C9E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9BB9E-F705-D34C-B617-C9BBD602C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6DA28-8FB1-2148-AAE5-FF521D96E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FA9C6-CB16-2B48-B7B4-987B955AB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382897-E9BF-7A46-B12E-74AB8F65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39A664-178D-104E-8363-9EDA929D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308F75-48D7-7440-BC86-1B3D7617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9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BD59-721F-A64D-8CA9-F4881929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A7AF4-3BC2-8B4E-972F-51D59EFD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7D082-9472-0844-85EF-75B22B47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2F5CA-4722-BF4A-944E-25AF61CD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AF161-2F27-7148-85C0-5231437E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7D4B4-647B-184A-A145-D2E5E2205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51B0-912D-5843-8787-DEB02E29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0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CA2E-5D97-094E-8825-78CE8A61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4D0F-9087-1F41-A234-E31AA7D5E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BD7A5-F566-2F47-863C-BF45FE214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74D49-C1B0-1E49-9CCB-84F82F18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4E972-9512-4443-8AF0-13F87CBD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A7F1B-3214-8A4A-99D0-9C020D38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8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D75D-0BE2-E64D-AD8D-8222120E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65A66-B98B-1F43-9B9A-569D30148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D9AC6-7B17-DE4C-9C35-8AD4A9314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AC215-5477-0A40-9CC7-45D61934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FAF8E-7DE9-9C42-8481-B0E7406A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16B30-4873-4341-97B0-DC8B5864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4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03587A-8AAC-AB46-BEF4-1E7D6DBA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B9269-8632-5443-9E43-82C511E8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CF3DC-283C-964B-A40C-EE7F18256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4060-542A-FC46-96BD-74F3CBA95CA8}" type="datetimeFigureOut">
              <a:rPr lang="en-US" smtClean="0"/>
              <a:t>6/8/19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D0312-A0A9-0041-9ADB-92E216FE2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8B609-939C-5748-BED1-9A59F3DCD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E365F-60B6-9D41-B985-8781A9943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5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473E9-28A3-5740-988A-2E8114DAC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15689"/>
          </a:xfrm>
        </p:spPr>
        <p:txBody>
          <a:bodyPr/>
          <a:lstStyle/>
          <a:p>
            <a:r>
              <a:rPr lang="en-US" b="1" dirty="0"/>
              <a:t>Dios, el Hombre, y el Cristo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C184F-52E7-3B48-A0D4-D77F42A6F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Génesis</a:t>
            </a:r>
            <a:r>
              <a:rPr lang="en-US" sz="3600" b="1" dirty="0"/>
              <a:t> 1 – 3</a:t>
            </a:r>
          </a:p>
        </p:txBody>
      </p:sp>
    </p:spTree>
    <p:extLst>
      <p:ext uri="{BB962C8B-B14F-4D97-AF65-F5344CB8AC3E}">
        <p14:creationId xmlns:p14="http://schemas.microsoft.com/office/powerpoint/2010/main" val="36660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473E9-28A3-5740-988A-2E8114DAC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7511"/>
            <a:ext cx="5737412" cy="103992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Dios: Perfecto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C184F-52E7-3B48-A0D4-D77F42A6F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083" y="2065468"/>
            <a:ext cx="3384566" cy="3929281"/>
          </a:xfr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Poder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 err="1">
                <a:solidFill>
                  <a:schemeClr val="bg1"/>
                </a:solidFill>
              </a:rPr>
              <a:t>Bondad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Amor</a:t>
            </a:r>
          </a:p>
          <a:p>
            <a:r>
              <a:rPr lang="en-US" sz="4800" dirty="0" err="1">
                <a:solidFill>
                  <a:schemeClr val="bg1"/>
                </a:solidFill>
              </a:rPr>
              <a:t>Verdad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Vida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8D887-67A4-9A46-A678-6CAC06F59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40649" y="0"/>
            <a:ext cx="606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D070C4-BDCC-2B45-909C-979FC64DEA3F}"/>
              </a:ext>
            </a:extLst>
          </p:cNvPr>
          <p:cNvSpPr/>
          <p:nvPr/>
        </p:nvSpPr>
        <p:spPr>
          <a:xfrm>
            <a:off x="1201007" y="265533"/>
            <a:ext cx="9803267" cy="5772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/>
                <a:latin typeface="Arial" panose="020B0604020202020204" pitchFamily="34" charset="0"/>
              </a:rPr>
              <a:t>3 </a:t>
            </a:r>
            <a:r>
              <a:rPr lang="en-US" sz="6000" b="1" dirty="0" err="1">
                <a:effectLst/>
                <a:latin typeface="Arial" panose="020B0604020202020204" pitchFamily="34" charset="0"/>
              </a:rPr>
              <a:t>tipos</a:t>
            </a:r>
            <a:r>
              <a:rPr lang="en-US" sz="6000" b="1" dirty="0">
                <a:effectLst/>
                <a:latin typeface="Arial" panose="020B0604020202020204" pitchFamily="34" charset="0"/>
              </a:rPr>
              <a:t> de </a:t>
            </a:r>
            <a:r>
              <a:rPr lang="en-US" sz="6000" b="1" dirty="0" err="1">
                <a:effectLst/>
                <a:latin typeface="Arial" panose="020B0604020202020204" pitchFamily="34" charset="0"/>
              </a:rPr>
              <a:t>tentación</a:t>
            </a:r>
            <a:br>
              <a:rPr lang="en-US" sz="4800" b="1" dirty="0">
                <a:latin typeface="Arial" panose="020B0604020202020204" pitchFamily="34" charset="0"/>
              </a:rPr>
            </a:br>
            <a:r>
              <a:rPr lang="en-US" sz="4800" b="1" i="1" dirty="0">
                <a:effectLst/>
                <a:latin typeface="Arial" panose="020B0604020202020204" pitchFamily="34" charset="0"/>
              </a:rPr>
              <a:t>1 Juan 2:15-17</a:t>
            </a:r>
            <a:endParaRPr lang="en-US" sz="4800" dirty="0"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Deseos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carne</a:t>
            </a: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Deseos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ojos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Vanagloria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vida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3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D070C4-BDCC-2B45-909C-979FC64DEA3F}"/>
              </a:ext>
            </a:extLst>
          </p:cNvPr>
          <p:cNvSpPr/>
          <p:nvPr/>
        </p:nvSpPr>
        <p:spPr>
          <a:xfrm>
            <a:off x="-818866" y="585756"/>
            <a:ext cx="8738746" cy="5495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/>
                <a:latin typeface="Arial" panose="020B0604020202020204" pitchFamily="34" charset="0"/>
              </a:rPr>
              <a:t>El </a:t>
            </a:r>
            <a:r>
              <a:rPr lang="en-US" sz="4800" b="1" dirty="0" err="1">
                <a:effectLst/>
                <a:latin typeface="Arial" panose="020B0604020202020204" pitchFamily="34" charset="0"/>
              </a:rPr>
              <a:t>hambre</a:t>
            </a:r>
            <a:endParaRPr lang="en-US" sz="4800" b="1" dirty="0"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/>
                <a:latin typeface="Arial" panose="020B0604020202020204" pitchFamily="34" charset="0"/>
              </a:rPr>
              <a:t>Los </a:t>
            </a:r>
            <a:r>
              <a:rPr lang="en-US" sz="4800" b="1" dirty="0" err="1">
                <a:effectLst/>
                <a:latin typeface="Arial" panose="020B0604020202020204" pitchFamily="34" charset="0"/>
              </a:rPr>
              <a:t>deseos</a:t>
            </a:r>
            <a:r>
              <a:rPr lang="en-US" sz="4800" b="1" dirty="0">
                <a:effectLst/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</a:rPr>
              <a:t>sexuales</a:t>
            </a:r>
            <a:endParaRPr lang="en-US" sz="4800" b="1" dirty="0"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/>
                <a:latin typeface="Arial" panose="020B0604020202020204" pitchFamily="34" charset="0"/>
              </a:rPr>
              <a:t>La </a:t>
            </a:r>
            <a:r>
              <a:rPr lang="en-US" sz="4800" b="1" dirty="0" err="1">
                <a:effectLst/>
                <a:latin typeface="Arial" panose="020B0604020202020204" pitchFamily="34" charset="0"/>
              </a:rPr>
              <a:t>belleza</a:t>
            </a:r>
            <a:endParaRPr lang="en-US" sz="4800" b="1" dirty="0"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/>
                <a:latin typeface="Arial" panose="020B0604020202020204" pitchFamily="34" charset="0"/>
              </a:rPr>
              <a:t>La </a:t>
            </a:r>
            <a:r>
              <a:rPr lang="en-US" sz="4800" b="1" dirty="0" err="1">
                <a:effectLst/>
                <a:latin typeface="Arial" panose="020B0604020202020204" pitchFamily="34" charset="0"/>
              </a:rPr>
              <a:t>ambición</a:t>
            </a:r>
            <a:endParaRPr lang="en-US" sz="4800" b="1" dirty="0"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/>
                <a:latin typeface="Arial" panose="020B0604020202020204" pitchFamily="34" charset="0"/>
              </a:rPr>
              <a:t>El </a:t>
            </a:r>
            <a:r>
              <a:rPr lang="en-US" sz="4800" b="1" dirty="0" err="1">
                <a:effectLst/>
                <a:latin typeface="Arial" panose="020B0604020202020204" pitchFamily="34" charset="0"/>
              </a:rPr>
              <a:t>orgullo</a:t>
            </a:r>
            <a:endParaRPr lang="en-US" sz="4800" b="1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744C3-1458-C04F-86DB-43BDC175B49C}"/>
              </a:ext>
            </a:extLst>
          </p:cNvPr>
          <p:cNvSpPr/>
          <p:nvPr/>
        </p:nvSpPr>
        <p:spPr>
          <a:xfrm>
            <a:off x="6921689" y="585756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Saciarnos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6A850F-1E73-2845-9122-E1211225644F}"/>
              </a:ext>
            </a:extLst>
          </p:cNvPr>
          <p:cNvSpPr/>
          <p:nvPr/>
        </p:nvSpPr>
        <p:spPr>
          <a:xfrm>
            <a:off x="6921689" y="585755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Glotones</a:t>
            </a:r>
            <a:endParaRPr lang="en-US" sz="4800" b="1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6F98F-9DC7-B84E-B752-0C880B98E4A8}"/>
              </a:ext>
            </a:extLst>
          </p:cNvPr>
          <p:cNvSpPr/>
          <p:nvPr/>
        </p:nvSpPr>
        <p:spPr>
          <a:xfrm>
            <a:off x="6760190" y="1676485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Matrimonio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951DE-E31C-1946-9EAA-D2294C90098F}"/>
              </a:ext>
            </a:extLst>
          </p:cNvPr>
          <p:cNvSpPr/>
          <p:nvPr/>
        </p:nvSpPr>
        <p:spPr>
          <a:xfrm>
            <a:off x="6760190" y="1679893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Fornicación</a:t>
            </a:r>
            <a:endParaRPr lang="en-US" sz="4800" b="1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AE03BB-A43D-0C45-A051-11422C42CFA8}"/>
              </a:ext>
            </a:extLst>
          </p:cNvPr>
          <p:cNvSpPr/>
          <p:nvPr/>
        </p:nvSpPr>
        <p:spPr>
          <a:xfrm>
            <a:off x="6921689" y="2788149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Apreciar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FDB4CE-4AF5-354D-BE8C-798FEB20D7E7}"/>
              </a:ext>
            </a:extLst>
          </p:cNvPr>
          <p:cNvSpPr/>
          <p:nvPr/>
        </p:nvSpPr>
        <p:spPr>
          <a:xfrm>
            <a:off x="6921688" y="2791557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Codiciar</a:t>
            </a:r>
            <a:endParaRPr lang="en-US" sz="4800" b="1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A9301A-2D08-F141-94D9-83B414F5602B}"/>
              </a:ext>
            </a:extLst>
          </p:cNvPr>
          <p:cNvSpPr/>
          <p:nvPr/>
        </p:nvSpPr>
        <p:spPr>
          <a:xfrm>
            <a:off x="6921688" y="3877096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Trabajar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050F6-7E53-7748-968B-CF869984E36F}"/>
              </a:ext>
            </a:extLst>
          </p:cNvPr>
          <p:cNvSpPr/>
          <p:nvPr/>
        </p:nvSpPr>
        <p:spPr>
          <a:xfrm>
            <a:off x="6921687" y="3883214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Avaros</a:t>
            </a:r>
            <a:endParaRPr lang="en-US" sz="4800" b="1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0792F5-6CBD-5846-AF65-2BEC85A70B63}"/>
              </a:ext>
            </a:extLst>
          </p:cNvPr>
          <p:cNvSpPr/>
          <p:nvPr/>
        </p:nvSpPr>
        <p:spPr>
          <a:xfrm>
            <a:off x="6921686" y="4958959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Autoestima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53C752-2B40-D643-B8A9-410B323D6E02}"/>
              </a:ext>
            </a:extLst>
          </p:cNvPr>
          <p:cNvSpPr/>
          <p:nvPr/>
        </p:nvSpPr>
        <p:spPr>
          <a:xfrm>
            <a:off x="6921684" y="4958958"/>
            <a:ext cx="45287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Arrogancia</a:t>
            </a:r>
            <a:endParaRPr lang="en-US" sz="4800" b="1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95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build="p"/>
      <p:bldP spid="3" grpId="1" build="allAtOnce"/>
      <p:bldP spid="6" grpId="0" build="p"/>
      <p:bldP spid="6" grpId="1" build="allAtOnce"/>
      <p:bldP spid="8" grpId="0" build="p"/>
      <p:bldP spid="8" grpId="1" build="allAtOnce"/>
      <p:bldP spid="10" grpId="0" build="p"/>
      <p:bldP spid="10" grpId="1" build="allAtOnce"/>
      <p:bldP spid="12" grpId="0" build="p"/>
      <p:bldP spid="12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EC184F-52E7-3B48-A0D4-D77F42A6F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1109" y="2043952"/>
            <a:ext cx="3384566" cy="3929281"/>
          </a:xfr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Rebeldes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 err="1">
                <a:solidFill>
                  <a:schemeClr val="bg1"/>
                </a:solidFill>
              </a:rPr>
              <a:t>Pecadores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 err="1">
                <a:solidFill>
                  <a:schemeClr val="bg1"/>
                </a:solidFill>
              </a:rPr>
              <a:t>Egoístas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 err="1">
                <a:solidFill>
                  <a:schemeClr val="bg1"/>
                </a:solidFill>
              </a:rPr>
              <a:t>Engañados</a:t>
            </a:r>
            <a:r>
              <a:rPr lang="en-US" sz="4800" dirty="0">
                <a:solidFill>
                  <a:schemeClr val="bg1"/>
                </a:solidFill>
              </a:rPr>
              <a:t> </a:t>
            </a:r>
          </a:p>
          <a:p>
            <a:r>
              <a:rPr lang="en-US" sz="4800" dirty="0">
                <a:solidFill>
                  <a:schemeClr val="bg1"/>
                </a:solidFill>
              </a:rPr>
              <a:t>Se </a:t>
            </a:r>
            <a:r>
              <a:rPr lang="en-US" sz="4800" dirty="0" err="1">
                <a:solidFill>
                  <a:schemeClr val="bg1"/>
                </a:solidFill>
              </a:rPr>
              <a:t>murieron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8D887-67A4-9A46-A678-6CAC06F59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518" y="0"/>
            <a:ext cx="60716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473E9-28A3-5740-988A-2E8114DAC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4725" y="627511"/>
            <a:ext cx="7527275" cy="103992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El Hombre: El </a:t>
            </a:r>
            <a:r>
              <a:rPr lang="en-US" b="1" dirty="0" err="1">
                <a:solidFill>
                  <a:schemeClr val="bg1"/>
                </a:solidFill>
              </a:rPr>
              <a:t>Opuesto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5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D070C4-BDCC-2B45-909C-979FC64DEA3F}"/>
              </a:ext>
            </a:extLst>
          </p:cNvPr>
          <p:cNvSpPr/>
          <p:nvPr/>
        </p:nvSpPr>
        <p:spPr>
          <a:xfrm>
            <a:off x="1201007" y="265533"/>
            <a:ext cx="9803267" cy="5772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/>
                <a:latin typeface="Arial" panose="020B0604020202020204" pitchFamily="34" charset="0"/>
              </a:rPr>
              <a:t>Cristo </a:t>
            </a:r>
            <a:r>
              <a:rPr lang="en-US" sz="6000" b="1" dirty="0" err="1">
                <a:effectLst/>
                <a:latin typeface="Arial" panose="020B0604020202020204" pitchFamily="34" charset="0"/>
              </a:rPr>
              <a:t>Venció</a:t>
            </a:r>
            <a:r>
              <a:rPr lang="en-US" sz="6000" b="1" dirty="0">
                <a:effectLst/>
                <a:latin typeface="Arial" panose="020B0604020202020204" pitchFamily="34" charset="0"/>
              </a:rPr>
              <a:t> la </a:t>
            </a:r>
            <a:r>
              <a:rPr lang="en-US" sz="6000" b="1" dirty="0" err="1">
                <a:effectLst/>
                <a:latin typeface="Arial" panose="020B0604020202020204" pitchFamily="34" charset="0"/>
              </a:rPr>
              <a:t>Tentación</a:t>
            </a:r>
            <a:br>
              <a:rPr lang="en-US" sz="4800" b="1" dirty="0">
                <a:latin typeface="Arial" panose="020B0604020202020204" pitchFamily="34" charset="0"/>
              </a:rPr>
            </a:br>
            <a:r>
              <a:rPr lang="en-US" sz="4800" b="1" i="1" dirty="0">
                <a:latin typeface="Arial" panose="020B0604020202020204" pitchFamily="34" charset="0"/>
              </a:rPr>
              <a:t>Mateo 4:1-11</a:t>
            </a:r>
            <a:endParaRPr lang="en-US" sz="4800" dirty="0"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Deseos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carne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hambre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Deseos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ojos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reinos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Vanagloria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vida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eres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831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EC184F-52E7-3B48-A0D4-D77F42A6F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083" y="2065468"/>
            <a:ext cx="3384566" cy="3929281"/>
          </a:xfr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Poder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 err="1">
                <a:solidFill>
                  <a:schemeClr val="bg1"/>
                </a:solidFill>
              </a:rPr>
              <a:t>Bondad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Amor</a:t>
            </a:r>
          </a:p>
          <a:p>
            <a:r>
              <a:rPr lang="en-US" sz="4800" dirty="0" err="1">
                <a:solidFill>
                  <a:schemeClr val="bg1"/>
                </a:solidFill>
              </a:rPr>
              <a:t>Verdad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Vida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8D887-67A4-9A46-A678-6CAC06F59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40649" y="0"/>
            <a:ext cx="60673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473E9-28A3-5740-988A-2E8114DAC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7511"/>
            <a:ext cx="5737412" cy="103992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Cristo: Perfecto</a:t>
            </a:r>
          </a:p>
        </p:txBody>
      </p:sp>
    </p:spTree>
    <p:extLst>
      <p:ext uri="{BB962C8B-B14F-4D97-AF65-F5344CB8AC3E}">
        <p14:creationId xmlns:p14="http://schemas.microsoft.com/office/powerpoint/2010/main" val="1937616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66</Words>
  <Application>Microsoft Macintosh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Dios, el Hombre, y el Cristo</vt:lpstr>
      <vt:lpstr>Dios: Perfecto</vt:lpstr>
      <vt:lpstr>PowerPoint Presentation</vt:lpstr>
      <vt:lpstr>PowerPoint Presentation</vt:lpstr>
      <vt:lpstr>El Hombre: El Opuesto</vt:lpstr>
      <vt:lpstr>PowerPoint Presentation</vt:lpstr>
      <vt:lpstr>Cristo: Perfecto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Dios, el Hombre, y el Cristo</dc:title>
  <dc:creator>Copeland, Gary</dc:creator>
  <cp:lastModifiedBy>Copeland, Gary</cp:lastModifiedBy>
  <cp:revision>11</cp:revision>
  <dcterms:created xsi:type="dcterms:W3CDTF">2019-06-09T00:15:17Z</dcterms:created>
  <dcterms:modified xsi:type="dcterms:W3CDTF">2019-06-09T01:07:57Z</dcterms:modified>
</cp:coreProperties>
</file>