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3" r:id="rId4"/>
    <p:sldId id="264" r:id="rId5"/>
    <p:sldId id="265" r:id="rId6"/>
    <p:sldId id="266" r:id="rId7"/>
    <p:sldId id="257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39"/>
    <p:restoredTop sz="94622"/>
  </p:normalViewPr>
  <p:slideViewPr>
    <p:cSldViewPr snapToGrid="0" snapToObjects="1">
      <p:cViewPr varScale="1">
        <p:scale>
          <a:sx n="137" d="100"/>
          <a:sy n="137" d="100"/>
        </p:scale>
        <p:origin x="216" y="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A5C6B-2A57-E445-8989-CD100EB49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FE182-7814-994F-9E34-9956834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62F82-4F4C-ED4B-843A-104039D5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54224-F43E-694B-9D31-334BEB08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78E54-8D32-7A48-A8AE-67F64A55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5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A70E-A47C-2546-AB56-A305B1FF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1E10AF-7979-1043-B163-74C37A37B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6824-3173-AA42-B7C1-4B83AEDC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71CD9-73B7-5147-A7E5-52E6220A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8D98F-93B0-8740-BE52-34ECE96D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DEE8F-E2C4-234F-9011-626100843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A1104-B44C-4040-8DCD-7E1E2A5FC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0C16-FE05-D344-95FA-5181B65D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80CDB-DE37-4545-80B2-58691E3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B837A-C4F5-CA43-ABEB-6A5FE82E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9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C2D7-677C-8449-852A-27DE2B8C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2E19C-EC93-C145-BA6D-8B864D50F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3B78-1F6A-2C46-8BFC-941C1543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55F7B-BE5F-1D49-B774-9F265C66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83A15-795B-4946-AB5D-A3022E77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5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EEF64-66F3-B143-A494-CF30A458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CB50E-468D-9047-8157-9A6A351D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37128-8416-0F4A-962E-09A1803A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A9A63-F288-A74C-889A-6EE010B6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9AEFD-7B0A-7949-9E80-086A376B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1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E018B-6DE3-D840-BEBF-EC6111D9B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F27E7-B3CA-724B-8F8B-3E8717B7B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D2E29-FB9B-D147-894B-347168DC6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FAF3C-6BA7-6D48-8CB3-4B64A23D6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4A2FA-D22B-E940-8FA9-C1C9FA25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39FC1-0753-4341-AFE5-95D06B9F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7316-4330-044F-A974-F667512A3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F4B1A-E4FE-9949-801B-4F8EA9C9E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9BB9E-F705-D34C-B617-C9BBD602C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6DA28-8FB1-2148-AAE5-FF521D96E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BFA9C6-CB16-2B48-B7B4-987B955AB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82897-E9BF-7A46-B12E-74AB8F657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39A664-178D-104E-8363-9EDA929D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08F75-48D7-7440-BC86-1B3D7617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9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EBD59-721F-A64D-8CA9-F48819290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A7AF4-3BC2-8B4E-972F-51D59EFD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97D082-9472-0844-85EF-75B22B47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2F5CA-4722-BF4A-944E-25AF61CD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AF161-2F27-7148-85C0-5231437E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7D4B4-647B-184A-A145-D2E5E220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B51B0-912D-5843-8787-DEB02E29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0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CA2E-5D97-094E-8825-78CE8A611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E4D0F-9087-1F41-A234-E31AA7D5E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BD7A5-F566-2F47-863C-BF45FE214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74D49-C1B0-1E49-9CCB-84F82F18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4E972-9512-4443-8AF0-13F87CBD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A7F1B-3214-8A4A-99D0-9C020D38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2D75D-0BE2-E64D-AD8D-8222120E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65A66-B98B-1F43-9B9A-569D30148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D9AC6-7B17-DE4C-9C35-8AD4A9314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AC215-5477-0A40-9CC7-45D61934A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FAF8E-7DE9-9C42-8481-B0E7406A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16B30-4873-4341-97B0-DC8B5864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4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03587A-8AAC-AB46-BEF4-1E7D6DBA3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B9269-8632-5443-9E43-82C511E80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CF3DC-283C-964B-A40C-EE7F18256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4060-542A-FC46-96BD-74F3CBA95CA8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D0312-A0A9-0041-9ADB-92E216FE2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8B609-939C-5748-BED1-9A59F3DCD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365F-60B6-9D41-B985-8781A9943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5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73E9-28A3-5740-988A-2E8114DA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8611"/>
            <a:ext cx="9144000" cy="1080778"/>
          </a:xfrm>
        </p:spPr>
        <p:txBody>
          <a:bodyPr>
            <a:noAutofit/>
          </a:bodyPr>
          <a:lstStyle/>
          <a:p>
            <a:r>
              <a:rPr lang="en-US" sz="9000" b="1" dirty="0" err="1"/>
              <a:t>Andando</a:t>
            </a:r>
            <a:r>
              <a:rPr lang="en-US" sz="9000" b="1" dirty="0"/>
              <a:t> Con Dios</a:t>
            </a:r>
            <a:endParaRPr lang="en-US" sz="9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C184F-52E7-3B48-A0D4-D77F42A6F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b="1" dirty="0" err="1"/>
              <a:t>Génesis</a:t>
            </a:r>
            <a:r>
              <a:rPr lang="en-US" sz="3600" b="1" dirty="0"/>
              <a:t> 5:22</a:t>
            </a:r>
            <a:r>
              <a:rPr lang="en-US" sz="3600" dirty="0"/>
              <a:t> </a:t>
            </a:r>
            <a:r>
              <a:rPr lang="en-US" sz="3600" b="1" dirty="0" err="1"/>
              <a:t>Caminó</a:t>
            </a:r>
            <a:r>
              <a:rPr lang="en-US" sz="3600" dirty="0"/>
              <a:t> </a:t>
            </a:r>
            <a:r>
              <a:rPr lang="en-US" sz="3600" dirty="0" err="1"/>
              <a:t>Enoc</a:t>
            </a:r>
            <a:r>
              <a:rPr lang="en-US" sz="3600" dirty="0"/>
              <a:t> </a:t>
            </a:r>
            <a:r>
              <a:rPr lang="en-US" sz="3600" b="1" dirty="0"/>
              <a:t>con</a:t>
            </a:r>
            <a:r>
              <a:rPr lang="en-US" sz="3600" dirty="0"/>
              <a:t> </a:t>
            </a:r>
            <a:r>
              <a:rPr lang="en-US" sz="3600" b="1" dirty="0"/>
              <a:t>Dios</a:t>
            </a:r>
            <a:r>
              <a:rPr lang="en-US" sz="3600" dirty="0"/>
              <a:t>… </a:t>
            </a:r>
          </a:p>
          <a:p>
            <a:r>
              <a:rPr lang="en-US" sz="3600" dirty="0"/>
              <a:t>24 </a:t>
            </a:r>
            <a:r>
              <a:rPr lang="en-US" sz="3600" b="1" dirty="0" err="1"/>
              <a:t>Caminó</a:t>
            </a:r>
            <a:r>
              <a:rPr lang="en-US" sz="3600" dirty="0"/>
              <a:t>, </a:t>
            </a:r>
            <a:r>
              <a:rPr lang="en-US" sz="3600" dirty="0" err="1"/>
              <a:t>pues</a:t>
            </a:r>
            <a:r>
              <a:rPr lang="en-US" sz="3600" dirty="0"/>
              <a:t>, </a:t>
            </a:r>
            <a:r>
              <a:rPr lang="en-US" sz="3600" dirty="0" err="1"/>
              <a:t>Enoc</a:t>
            </a:r>
            <a:r>
              <a:rPr lang="en-US" sz="3600" dirty="0"/>
              <a:t> </a:t>
            </a:r>
            <a:r>
              <a:rPr lang="en-US" sz="3600" b="1" dirty="0"/>
              <a:t>con</a:t>
            </a:r>
            <a:r>
              <a:rPr lang="en-US" sz="3600" dirty="0"/>
              <a:t> </a:t>
            </a:r>
            <a:r>
              <a:rPr lang="en-US" sz="3600" b="1" dirty="0"/>
              <a:t>Dios</a:t>
            </a:r>
            <a:r>
              <a:rPr lang="en-US" sz="3600" dirty="0"/>
              <a:t>, y </a:t>
            </a:r>
            <a:r>
              <a:rPr lang="en-US" sz="3600" dirty="0" err="1"/>
              <a:t>desapareció</a:t>
            </a:r>
            <a:r>
              <a:rPr lang="en-US" sz="3600" dirty="0"/>
              <a:t>, </a:t>
            </a:r>
            <a:r>
              <a:rPr lang="en-US" sz="3600" dirty="0" err="1"/>
              <a:t>porque</a:t>
            </a:r>
            <a:r>
              <a:rPr lang="en-US" sz="3600" dirty="0"/>
              <a:t> le </a:t>
            </a:r>
            <a:r>
              <a:rPr lang="en-US" sz="3600" dirty="0" err="1"/>
              <a:t>llevó</a:t>
            </a:r>
            <a:r>
              <a:rPr lang="en-US" sz="3600" dirty="0"/>
              <a:t> Dios.</a:t>
            </a:r>
          </a:p>
        </p:txBody>
      </p:sp>
    </p:spTree>
    <p:extLst>
      <p:ext uri="{BB962C8B-B14F-4D97-AF65-F5344CB8AC3E}">
        <p14:creationId xmlns:p14="http://schemas.microsoft.com/office/powerpoint/2010/main" val="36660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73E9-28A3-5740-988A-2E8114DA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645" y="774440"/>
            <a:ext cx="10656711" cy="103992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Yo</a:t>
            </a:r>
            <a:r>
              <a:rPr lang="en-US" b="1" dirty="0">
                <a:solidFill>
                  <a:schemeClr val="bg1"/>
                </a:solidFill>
              </a:rPr>
              <a:t> me </a:t>
            </a:r>
            <a:r>
              <a:rPr lang="en-US" b="1" dirty="0" err="1">
                <a:solidFill>
                  <a:schemeClr val="bg1"/>
                </a:solidFill>
              </a:rPr>
              <a:t>bautizé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pero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luego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pecó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¿</a:t>
            </a:r>
            <a:r>
              <a:rPr lang="en-US" b="1" dirty="0" err="1">
                <a:solidFill>
                  <a:schemeClr val="bg1"/>
                </a:solidFill>
              </a:rPr>
              <a:t>Qué</a:t>
            </a:r>
            <a:r>
              <a:rPr lang="en-US" b="1" dirty="0">
                <a:solidFill>
                  <a:schemeClr val="bg1"/>
                </a:solidFill>
              </a:rPr>
              <a:t> de mi?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A179FF-9D53-3242-956E-FD70A607E510}"/>
              </a:ext>
            </a:extLst>
          </p:cNvPr>
          <p:cNvSpPr/>
          <p:nvPr/>
        </p:nvSpPr>
        <p:spPr>
          <a:xfrm>
            <a:off x="2427110" y="1954328"/>
            <a:ext cx="7337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</a:rPr>
              <a:t>1 Juan 1:5-9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06B81-5DEF-4F48-936D-0C3188C5A7C3}"/>
              </a:ext>
            </a:extLst>
          </p:cNvPr>
          <p:cNvSpPr/>
          <p:nvPr/>
        </p:nvSpPr>
        <p:spPr>
          <a:xfrm>
            <a:off x="259643" y="2854288"/>
            <a:ext cx="116727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6 Si </a:t>
            </a:r>
            <a:r>
              <a:rPr lang="en-US" sz="3600" dirty="0" err="1">
                <a:solidFill>
                  <a:schemeClr val="bg1"/>
                </a:solidFill>
              </a:rPr>
              <a:t>decimos</a:t>
            </a:r>
            <a:r>
              <a:rPr lang="en-US" sz="3600" dirty="0">
                <a:solidFill>
                  <a:schemeClr val="bg1"/>
                </a:solidFill>
              </a:rPr>
              <a:t> que </a:t>
            </a:r>
            <a:r>
              <a:rPr lang="en-US" sz="3600" dirty="0" err="1">
                <a:solidFill>
                  <a:schemeClr val="bg1"/>
                </a:solidFill>
              </a:rPr>
              <a:t>tenemos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comunión</a:t>
            </a:r>
            <a:r>
              <a:rPr lang="en-US" sz="3600" dirty="0">
                <a:solidFill>
                  <a:schemeClr val="bg1"/>
                </a:solidFill>
              </a:rPr>
              <a:t> con </a:t>
            </a:r>
            <a:r>
              <a:rPr lang="en-US" sz="3600" dirty="0" err="1">
                <a:solidFill>
                  <a:schemeClr val="bg1"/>
                </a:solidFill>
              </a:rPr>
              <a:t>él</a:t>
            </a:r>
            <a:r>
              <a:rPr lang="en-US" sz="3600" dirty="0">
                <a:solidFill>
                  <a:schemeClr val="bg1"/>
                </a:solidFill>
              </a:rPr>
              <a:t>, y </a:t>
            </a:r>
            <a:r>
              <a:rPr lang="en-US" sz="3600" dirty="0" err="1">
                <a:solidFill>
                  <a:schemeClr val="bg1"/>
                </a:solidFill>
              </a:rPr>
              <a:t>andamos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tinieblas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mentimos</a:t>
            </a:r>
            <a:r>
              <a:rPr lang="en-US" sz="3600" dirty="0">
                <a:solidFill>
                  <a:schemeClr val="bg1"/>
                </a:solidFill>
              </a:rPr>
              <a:t>…; 7 </a:t>
            </a:r>
            <a:r>
              <a:rPr lang="en-US" sz="3600" dirty="0" err="1">
                <a:solidFill>
                  <a:schemeClr val="bg1"/>
                </a:solidFill>
              </a:rPr>
              <a:t>pero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andamos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en</a:t>
            </a:r>
            <a:r>
              <a:rPr lang="en-US" sz="3600" dirty="0">
                <a:solidFill>
                  <a:schemeClr val="bg1"/>
                </a:solidFill>
              </a:rPr>
              <a:t> luz, </a:t>
            </a:r>
            <a:r>
              <a:rPr lang="en-US" sz="3600" dirty="0" err="1">
                <a:solidFill>
                  <a:schemeClr val="bg1"/>
                </a:solidFill>
              </a:rPr>
              <a:t>como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él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está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en</a:t>
            </a:r>
            <a:r>
              <a:rPr lang="en-US" sz="3600" dirty="0">
                <a:solidFill>
                  <a:schemeClr val="bg1"/>
                </a:solidFill>
              </a:rPr>
              <a:t> luz, </a:t>
            </a:r>
            <a:r>
              <a:rPr lang="en-US" sz="3600" dirty="0" err="1">
                <a:solidFill>
                  <a:schemeClr val="bg1"/>
                </a:solidFill>
              </a:rPr>
              <a:t>tenemos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comunión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unos</a:t>
            </a:r>
            <a:r>
              <a:rPr lang="en-US" sz="3600" dirty="0">
                <a:solidFill>
                  <a:schemeClr val="bg1"/>
                </a:solidFill>
              </a:rPr>
              <a:t> con </a:t>
            </a:r>
            <a:r>
              <a:rPr lang="en-US" sz="3600" dirty="0" err="1">
                <a:solidFill>
                  <a:schemeClr val="bg1"/>
                </a:solidFill>
              </a:rPr>
              <a:t>otros</a:t>
            </a:r>
            <a:r>
              <a:rPr lang="en-US" sz="3600" dirty="0">
                <a:solidFill>
                  <a:schemeClr val="bg1"/>
                </a:solidFill>
              </a:rPr>
              <a:t>, y la </a:t>
            </a:r>
            <a:r>
              <a:rPr lang="en-US" sz="3600" b="1" dirty="0" err="1">
                <a:solidFill>
                  <a:schemeClr val="bg1"/>
                </a:solidFill>
              </a:rPr>
              <a:t>sangre</a:t>
            </a:r>
            <a:r>
              <a:rPr lang="en-US" sz="3600" dirty="0">
                <a:solidFill>
                  <a:schemeClr val="bg1"/>
                </a:solidFill>
              </a:rPr>
              <a:t> de </a:t>
            </a:r>
            <a:r>
              <a:rPr lang="en-US" sz="3600" dirty="0" err="1">
                <a:solidFill>
                  <a:schemeClr val="bg1"/>
                </a:solidFill>
              </a:rPr>
              <a:t>Jesucristo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Hijo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nos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limpia</a:t>
            </a:r>
            <a:r>
              <a:rPr lang="en-US" sz="3600" dirty="0">
                <a:solidFill>
                  <a:schemeClr val="bg1"/>
                </a:solidFill>
              </a:rPr>
              <a:t> de </a:t>
            </a:r>
            <a:r>
              <a:rPr lang="en-US" sz="3600" dirty="0" err="1">
                <a:solidFill>
                  <a:schemeClr val="bg1"/>
                </a:solidFill>
              </a:rPr>
              <a:t>todo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pecado</a:t>
            </a:r>
            <a:r>
              <a:rPr lang="en-US" sz="3600" dirty="0">
                <a:solidFill>
                  <a:schemeClr val="bg1"/>
                </a:solidFill>
              </a:rPr>
              <a:t>. …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9 </a:t>
            </a:r>
            <a:r>
              <a:rPr lang="en-US" sz="3600" b="1" dirty="0">
                <a:solidFill>
                  <a:schemeClr val="bg1"/>
                </a:solidFill>
              </a:rPr>
              <a:t>Si </a:t>
            </a:r>
            <a:r>
              <a:rPr lang="en-US" sz="3600" b="1" dirty="0" err="1">
                <a:solidFill>
                  <a:schemeClr val="bg1"/>
                </a:solidFill>
              </a:rPr>
              <a:t>confesamos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nuestros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pecados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él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fiel</a:t>
            </a:r>
            <a:r>
              <a:rPr lang="en-US" sz="3600" dirty="0">
                <a:solidFill>
                  <a:schemeClr val="bg1"/>
                </a:solidFill>
              </a:rPr>
              <a:t> y </a:t>
            </a:r>
            <a:r>
              <a:rPr lang="en-US" sz="3600" dirty="0" err="1">
                <a:solidFill>
                  <a:schemeClr val="bg1"/>
                </a:solidFill>
              </a:rPr>
              <a:t>justo</a:t>
            </a:r>
            <a:r>
              <a:rPr lang="en-US" sz="3600" dirty="0">
                <a:solidFill>
                  <a:schemeClr val="bg1"/>
                </a:solidFill>
              </a:rPr>
              <a:t> para </a:t>
            </a:r>
            <a:r>
              <a:rPr lang="en-US" sz="3600" dirty="0" err="1">
                <a:solidFill>
                  <a:schemeClr val="bg1"/>
                </a:solidFill>
              </a:rPr>
              <a:t>perdonar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nuestros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pecados</a:t>
            </a:r>
            <a:r>
              <a:rPr lang="en-US" sz="3600" dirty="0">
                <a:solidFill>
                  <a:schemeClr val="bg1"/>
                </a:solidFill>
              </a:rPr>
              <a:t>, y </a:t>
            </a:r>
            <a:r>
              <a:rPr lang="en-US" sz="3600" b="1" dirty="0" err="1">
                <a:solidFill>
                  <a:schemeClr val="bg1"/>
                </a:solidFill>
              </a:rPr>
              <a:t>limpiarnos</a:t>
            </a:r>
            <a:r>
              <a:rPr lang="en-US" sz="3600" dirty="0">
                <a:solidFill>
                  <a:schemeClr val="bg1"/>
                </a:solidFill>
              </a:rPr>
              <a:t> de </a:t>
            </a:r>
            <a:r>
              <a:rPr lang="en-US" sz="3600" dirty="0" err="1">
                <a:solidFill>
                  <a:schemeClr val="bg1"/>
                </a:solidFill>
              </a:rPr>
              <a:t>toda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maldad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32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D070C4-BDCC-2B45-909C-979FC64DEA3F}"/>
              </a:ext>
            </a:extLst>
          </p:cNvPr>
          <p:cNvSpPr/>
          <p:nvPr/>
        </p:nvSpPr>
        <p:spPr>
          <a:xfrm>
            <a:off x="1201007" y="265533"/>
            <a:ext cx="9803267" cy="1306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Arial" panose="020B0604020202020204" pitchFamily="34" charset="0"/>
              </a:rPr>
              <a:t>¿</a:t>
            </a:r>
            <a:r>
              <a:rPr lang="en-US" sz="6000" b="1" dirty="0" err="1">
                <a:latin typeface="Arial" panose="020B0604020202020204" pitchFamily="34" charset="0"/>
              </a:rPr>
              <a:t>Qué</a:t>
            </a:r>
            <a:r>
              <a:rPr lang="en-US" sz="6000" b="1" dirty="0">
                <a:latin typeface="Arial" panose="020B0604020202020204" pitchFamily="34" charset="0"/>
              </a:rPr>
              <a:t> le </a:t>
            </a:r>
            <a:r>
              <a:rPr lang="en-US" sz="6000" b="1" dirty="0" err="1">
                <a:latin typeface="Arial" panose="020B0604020202020204" pitchFamily="34" charset="0"/>
              </a:rPr>
              <a:t>pasó</a:t>
            </a:r>
            <a:r>
              <a:rPr lang="en-US" sz="6000" b="1" dirty="0">
                <a:latin typeface="Arial" panose="020B0604020202020204" pitchFamily="34" charset="0"/>
              </a:rPr>
              <a:t> a </a:t>
            </a:r>
            <a:r>
              <a:rPr lang="en-US" sz="6000" b="1" dirty="0" err="1">
                <a:latin typeface="Arial" panose="020B0604020202020204" pitchFamily="34" charset="0"/>
              </a:rPr>
              <a:t>Enoc</a:t>
            </a:r>
            <a:r>
              <a:rPr lang="en-US" sz="6000" b="1" dirty="0"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825A60-27B8-744C-A5B5-EB021D225553}"/>
              </a:ext>
            </a:extLst>
          </p:cNvPr>
          <p:cNvSpPr/>
          <p:nvPr/>
        </p:nvSpPr>
        <p:spPr>
          <a:xfrm>
            <a:off x="282219" y="3448756"/>
            <a:ext cx="11593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Hebreos</a:t>
            </a:r>
            <a:r>
              <a:rPr lang="en-US" sz="3600" b="1" dirty="0"/>
              <a:t> 11:5</a:t>
            </a:r>
            <a:r>
              <a:rPr lang="en-US" sz="3600" dirty="0"/>
              <a:t> No </a:t>
            </a:r>
            <a:r>
              <a:rPr lang="en-US" sz="3600" dirty="0" err="1"/>
              <a:t>fue</a:t>
            </a:r>
            <a:r>
              <a:rPr lang="en-US" sz="3600" dirty="0"/>
              <a:t> </a:t>
            </a:r>
            <a:r>
              <a:rPr lang="en-US" sz="3600" dirty="0" err="1"/>
              <a:t>hallado</a:t>
            </a:r>
            <a:r>
              <a:rPr lang="en-US" sz="3600" dirty="0"/>
              <a:t>, </a:t>
            </a:r>
            <a:r>
              <a:rPr lang="en-US" sz="3600" dirty="0" err="1"/>
              <a:t>porque</a:t>
            </a:r>
            <a:r>
              <a:rPr lang="en-US" sz="3600" dirty="0"/>
              <a:t> lo </a:t>
            </a:r>
            <a:r>
              <a:rPr lang="en-US" sz="3600" b="1" dirty="0" err="1"/>
              <a:t>traspuso</a:t>
            </a:r>
            <a:r>
              <a:rPr lang="en-US" sz="3600" dirty="0"/>
              <a:t> Dios.</a:t>
            </a:r>
            <a:endParaRPr lang="en-US" sz="3600" dirty="0"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BA593D-27B4-B041-A311-765187A2B7C1}"/>
              </a:ext>
            </a:extLst>
          </p:cNvPr>
          <p:cNvSpPr/>
          <p:nvPr/>
        </p:nvSpPr>
        <p:spPr>
          <a:xfrm>
            <a:off x="2120096" y="4570127"/>
            <a:ext cx="7251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Trasponer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” = 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en-US" sz="3600" i="1" dirty="0" err="1">
                <a:solidFill>
                  <a:schemeClr val="accent1">
                    <a:lumMod val="50000"/>
                  </a:schemeClr>
                </a:solidFill>
              </a:rPr>
              <a:t>colocar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1">
                    <a:lumMod val="50000"/>
                  </a:schemeClr>
                </a:solidFill>
              </a:rPr>
              <a:t>en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1">
                    <a:lumMod val="50000"/>
                  </a:schemeClr>
                </a:solidFill>
              </a:rPr>
              <a:t>otro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1">
                    <a:lumMod val="50000"/>
                  </a:schemeClr>
                </a:solidFill>
              </a:rPr>
              <a:t>lugar</a:t>
            </a:r>
            <a:r>
              <a:rPr lang="en-US" sz="3600" i="1" dirty="0">
                <a:solidFill>
                  <a:schemeClr val="accent1">
                    <a:lumMod val="50000"/>
                  </a:schemeClr>
                </a:solidFill>
              </a:rPr>
              <a:t>”</a:t>
            </a:r>
            <a:endParaRPr lang="en-US" sz="3600" i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C0D2C6-0F7D-0F4D-9E5D-0670704C7574}"/>
              </a:ext>
            </a:extLst>
          </p:cNvPr>
          <p:cNvSpPr/>
          <p:nvPr/>
        </p:nvSpPr>
        <p:spPr>
          <a:xfrm>
            <a:off x="1201007" y="1970945"/>
            <a:ext cx="993422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 err="1">
                <a:solidFill>
                  <a:prstClr val="black"/>
                </a:solidFill>
              </a:rPr>
              <a:t>Génesis</a:t>
            </a:r>
            <a:r>
              <a:rPr lang="en-US" sz="3600" b="1" dirty="0">
                <a:solidFill>
                  <a:prstClr val="black"/>
                </a:solidFill>
              </a:rPr>
              <a:t> 5:24</a:t>
            </a:r>
            <a:r>
              <a:rPr lang="en-US" sz="3600" dirty="0">
                <a:solidFill>
                  <a:prstClr val="black"/>
                </a:solidFill>
              </a:rPr>
              <a:t> </a:t>
            </a:r>
            <a:r>
              <a:rPr lang="en-US" sz="3600" dirty="0" err="1">
                <a:solidFill>
                  <a:prstClr val="black"/>
                </a:solidFill>
              </a:rPr>
              <a:t>Caminó</a:t>
            </a:r>
            <a:r>
              <a:rPr lang="en-US" sz="3600" dirty="0">
                <a:solidFill>
                  <a:prstClr val="black"/>
                </a:solidFill>
              </a:rPr>
              <a:t>, </a:t>
            </a:r>
            <a:r>
              <a:rPr lang="en-US" sz="3600" dirty="0" err="1">
                <a:solidFill>
                  <a:prstClr val="black"/>
                </a:solidFill>
              </a:rPr>
              <a:t>pues</a:t>
            </a:r>
            <a:r>
              <a:rPr lang="en-US" sz="3600" dirty="0">
                <a:solidFill>
                  <a:prstClr val="black"/>
                </a:solidFill>
              </a:rPr>
              <a:t>, </a:t>
            </a:r>
            <a:r>
              <a:rPr lang="en-US" sz="3600" dirty="0" err="1">
                <a:solidFill>
                  <a:prstClr val="black"/>
                </a:solidFill>
              </a:rPr>
              <a:t>Enoc</a:t>
            </a:r>
            <a:r>
              <a:rPr lang="en-US" sz="3600" dirty="0">
                <a:solidFill>
                  <a:prstClr val="black"/>
                </a:solidFill>
              </a:rPr>
              <a:t> con Dios, y </a:t>
            </a:r>
            <a:r>
              <a:rPr lang="en-US" sz="3600" b="1" dirty="0" err="1">
                <a:solidFill>
                  <a:prstClr val="black"/>
                </a:solidFill>
              </a:rPr>
              <a:t>desapareció</a:t>
            </a:r>
            <a:r>
              <a:rPr lang="en-US" sz="3600" dirty="0">
                <a:solidFill>
                  <a:prstClr val="black"/>
                </a:solidFill>
              </a:rPr>
              <a:t>, </a:t>
            </a:r>
            <a:r>
              <a:rPr lang="en-US" sz="3600" dirty="0" err="1">
                <a:solidFill>
                  <a:prstClr val="black"/>
                </a:solidFill>
              </a:rPr>
              <a:t>porque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b="1" dirty="0">
                <a:solidFill>
                  <a:prstClr val="black"/>
                </a:solidFill>
              </a:rPr>
              <a:t>le </a:t>
            </a:r>
            <a:r>
              <a:rPr lang="en-US" sz="3600" b="1" dirty="0" err="1">
                <a:solidFill>
                  <a:prstClr val="black"/>
                </a:solidFill>
              </a:rPr>
              <a:t>llevó</a:t>
            </a:r>
            <a:r>
              <a:rPr lang="en-US" sz="3600" b="1" dirty="0">
                <a:solidFill>
                  <a:prstClr val="black"/>
                </a:solidFill>
              </a:rPr>
              <a:t> Dios</a:t>
            </a:r>
            <a:r>
              <a:rPr lang="en-US" sz="36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0835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D070C4-BDCC-2B45-909C-979FC64DEA3F}"/>
              </a:ext>
            </a:extLst>
          </p:cNvPr>
          <p:cNvSpPr/>
          <p:nvPr/>
        </p:nvSpPr>
        <p:spPr>
          <a:xfrm>
            <a:off x="1201007" y="265533"/>
            <a:ext cx="9803267" cy="1306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Arial" panose="020B0604020202020204" pitchFamily="34" charset="0"/>
              </a:rPr>
              <a:t>¿</a:t>
            </a:r>
            <a:r>
              <a:rPr lang="en-US" sz="6000" b="1" dirty="0" err="1">
                <a:latin typeface="Arial" panose="020B0604020202020204" pitchFamily="34" charset="0"/>
              </a:rPr>
              <a:t>Qué</a:t>
            </a:r>
            <a:r>
              <a:rPr lang="en-US" sz="6000" b="1" dirty="0">
                <a:latin typeface="Arial" panose="020B0604020202020204" pitchFamily="34" charset="0"/>
              </a:rPr>
              <a:t> le </a:t>
            </a:r>
            <a:r>
              <a:rPr lang="en-US" sz="6000" b="1" dirty="0" err="1">
                <a:latin typeface="Arial" panose="020B0604020202020204" pitchFamily="34" charset="0"/>
              </a:rPr>
              <a:t>pasó</a:t>
            </a:r>
            <a:r>
              <a:rPr lang="en-US" sz="6000" b="1" dirty="0">
                <a:latin typeface="Arial" panose="020B0604020202020204" pitchFamily="34" charset="0"/>
              </a:rPr>
              <a:t> a </a:t>
            </a:r>
            <a:r>
              <a:rPr lang="en-US" sz="6000" b="1" dirty="0" err="1">
                <a:latin typeface="Arial" panose="020B0604020202020204" pitchFamily="34" charset="0"/>
              </a:rPr>
              <a:t>Enoc</a:t>
            </a:r>
            <a:r>
              <a:rPr lang="en-US" sz="6000" b="1" dirty="0"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825A60-27B8-744C-A5B5-EB021D225553}"/>
              </a:ext>
            </a:extLst>
          </p:cNvPr>
          <p:cNvSpPr/>
          <p:nvPr/>
        </p:nvSpPr>
        <p:spPr>
          <a:xfrm>
            <a:off x="796862" y="1846702"/>
            <a:ext cx="106115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Hebreos</a:t>
            </a:r>
            <a:r>
              <a:rPr lang="en-US" sz="3600" b="1" dirty="0"/>
              <a:t> 11:5</a:t>
            </a:r>
            <a:r>
              <a:rPr lang="en-US" sz="3600" dirty="0"/>
              <a:t> </a:t>
            </a:r>
            <a:r>
              <a:rPr lang="en-US" sz="3600" dirty="0" err="1"/>
              <a:t>Enoc</a:t>
            </a:r>
            <a:r>
              <a:rPr lang="en-US" sz="3600" dirty="0"/>
              <a:t> </a:t>
            </a:r>
            <a:r>
              <a:rPr lang="en-US" sz="3600" dirty="0" err="1"/>
              <a:t>fue</a:t>
            </a:r>
            <a:r>
              <a:rPr lang="en-US" sz="3600" dirty="0"/>
              <a:t> </a:t>
            </a:r>
            <a:r>
              <a:rPr lang="en-US" sz="3600" dirty="0" err="1"/>
              <a:t>traspuesto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b="1" dirty="0"/>
              <a:t>para</a:t>
            </a:r>
            <a:r>
              <a:rPr lang="en-US" sz="3600" dirty="0"/>
              <a:t> </a:t>
            </a:r>
            <a:r>
              <a:rPr lang="en-US" sz="3600" b="1" dirty="0"/>
              <a:t>no </a:t>
            </a:r>
            <a:r>
              <a:rPr lang="en-US" sz="3600" b="1" dirty="0" err="1"/>
              <a:t>ver</a:t>
            </a:r>
            <a:r>
              <a:rPr lang="en-US" sz="3600" b="1" dirty="0"/>
              <a:t> </a:t>
            </a:r>
            <a:r>
              <a:rPr lang="en-US" sz="3600" b="1" dirty="0" err="1"/>
              <a:t>muerte</a:t>
            </a:r>
            <a:r>
              <a:rPr lang="en-US" sz="3600" dirty="0"/>
              <a:t>.</a:t>
            </a:r>
            <a:endParaRPr lang="en-US" sz="3600" dirty="0"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ADB7-FCF7-F842-B3F5-BA8F390C17F7}"/>
              </a:ext>
            </a:extLst>
          </p:cNvPr>
          <p:cNvSpPr/>
          <p:nvPr/>
        </p:nvSpPr>
        <p:spPr>
          <a:xfrm>
            <a:off x="3054640" y="31400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1 </a:t>
            </a:r>
            <a:r>
              <a:rPr lang="en-US" sz="3600" b="1" dirty="0" err="1"/>
              <a:t>Corintios</a:t>
            </a:r>
            <a:r>
              <a:rPr lang="en-US" sz="3600" b="1" dirty="0"/>
              <a:t> 15:42 </a:t>
            </a:r>
            <a:endParaRPr lang="en-US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A6BA7-4658-744D-B66F-C56DFEDB8B2A}"/>
              </a:ext>
            </a:extLst>
          </p:cNvPr>
          <p:cNvSpPr/>
          <p:nvPr/>
        </p:nvSpPr>
        <p:spPr>
          <a:xfrm>
            <a:off x="3831608" y="3552395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Incorrupción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76EB62-497A-A34D-B259-7A77EC4CF655}"/>
              </a:ext>
            </a:extLst>
          </p:cNvPr>
          <p:cNvSpPr/>
          <p:nvPr/>
        </p:nvSpPr>
        <p:spPr>
          <a:xfrm>
            <a:off x="3752585" y="3555910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Corrupción</a:t>
            </a:r>
            <a:endParaRPr lang="en-US" sz="4800" b="1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74BBF-CAC9-C74B-8A66-95B3F1469CBD}"/>
              </a:ext>
            </a:extLst>
          </p:cNvPr>
          <p:cNvSpPr/>
          <p:nvPr/>
        </p:nvSpPr>
        <p:spPr>
          <a:xfrm>
            <a:off x="3831609" y="4334868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Espiritual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0258B4-C407-8046-8085-0C883C13A53C}"/>
              </a:ext>
            </a:extLst>
          </p:cNvPr>
          <p:cNvSpPr/>
          <p:nvPr/>
        </p:nvSpPr>
        <p:spPr>
          <a:xfrm>
            <a:off x="3831608" y="4331353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Animal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C19311-02DF-3C4B-858B-77F484C994B5}"/>
              </a:ext>
            </a:extLst>
          </p:cNvPr>
          <p:cNvSpPr/>
          <p:nvPr/>
        </p:nvSpPr>
        <p:spPr>
          <a:xfrm>
            <a:off x="3752583" y="5207480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Celestial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F8338F-24CC-2E4F-8369-6496A2EB6134}"/>
              </a:ext>
            </a:extLst>
          </p:cNvPr>
          <p:cNvSpPr/>
          <p:nvPr/>
        </p:nvSpPr>
        <p:spPr>
          <a:xfrm>
            <a:off x="3752584" y="5167851"/>
            <a:ext cx="4528783" cy="106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Terrenal</a:t>
            </a:r>
            <a:endParaRPr lang="en-US" sz="4800" b="1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3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/>
      <p:bldP spid="10" grpId="1" build="allAtOnce"/>
      <p:bldP spid="12" grpId="0" build="p"/>
      <p:bldP spid="12" grpId="1" build="allAtOnce"/>
      <p:bldP spid="14" grpId="0" build="p"/>
      <p:bldP spid="14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D070C4-BDCC-2B45-909C-979FC64DEA3F}"/>
              </a:ext>
            </a:extLst>
          </p:cNvPr>
          <p:cNvSpPr/>
          <p:nvPr/>
        </p:nvSpPr>
        <p:spPr>
          <a:xfrm>
            <a:off x="1201007" y="265533"/>
            <a:ext cx="9803267" cy="1306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Arial" panose="020B0604020202020204" pitchFamily="34" charset="0"/>
              </a:rPr>
              <a:t>¿Por </a:t>
            </a:r>
            <a:r>
              <a:rPr lang="en-US" sz="6000" b="1" dirty="0" err="1">
                <a:latin typeface="Arial" panose="020B0604020202020204" pitchFamily="34" charset="0"/>
              </a:rPr>
              <a:t>qué</a:t>
            </a:r>
            <a:r>
              <a:rPr lang="en-US" sz="6000" b="1" dirty="0">
                <a:latin typeface="Arial" panose="020B0604020202020204" pitchFamily="34" charset="0"/>
              </a:rPr>
              <a:t> le </a:t>
            </a:r>
            <a:r>
              <a:rPr lang="en-US" sz="6000" b="1" dirty="0" err="1">
                <a:latin typeface="Arial" panose="020B0604020202020204" pitchFamily="34" charset="0"/>
              </a:rPr>
              <a:t>llevó</a:t>
            </a:r>
            <a:r>
              <a:rPr lang="en-US" sz="6000" b="1" dirty="0">
                <a:latin typeface="Arial" panose="020B0604020202020204" pitchFamily="34" charset="0"/>
              </a:rPr>
              <a:t> Dios?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825A60-27B8-744C-A5B5-EB021D225553}"/>
              </a:ext>
            </a:extLst>
          </p:cNvPr>
          <p:cNvSpPr/>
          <p:nvPr/>
        </p:nvSpPr>
        <p:spPr>
          <a:xfrm>
            <a:off x="767644" y="2828836"/>
            <a:ext cx="106115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Hebreos</a:t>
            </a:r>
            <a:r>
              <a:rPr lang="en-US" sz="3600" b="1" dirty="0"/>
              <a:t> 11:5</a:t>
            </a:r>
            <a:r>
              <a:rPr lang="en-US" sz="3600" dirty="0"/>
              <a:t> </a:t>
            </a:r>
            <a:r>
              <a:rPr lang="en-US" sz="3600" b="1" dirty="0"/>
              <a:t>Por la </a:t>
            </a:r>
            <a:r>
              <a:rPr lang="en-US" sz="3600" b="1" dirty="0" err="1"/>
              <a:t>fe</a:t>
            </a:r>
            <a:r>
              <a:rPr lang="en-US" sz="3600" b="1" dirty="0"/>
              <a:t> </a:t>
            </a:r>
            <a:r>
              <a:rPr lang="en-US" sz="3600" dirty="0" err="1"/>
              <a:t>Enoc</a:t>
            </a:r>
            <a:r>
              <a:rPr lang="en-US" sz="3600" dirty="0"/>
              <a:t> </a:t>
            </a:r>
            <a:r>
              <a:rPr lang="en-US" sz="3600" dirty="0" err="1"/>
              <a:t>fue</a:t>
            </a:r>
            <a:r>
              <a:rPr lang="en-US" sz="3600" dirty="0"/>
              <a:t> </a:t>
            </a:r>
            <a:r>
              <a:rPr lang="en-US" sz="3600" dirty="0" err="1"/>
              <a:t>traspuesto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para no </a:t>
            </a:r>
            <a:r>
              <a:rPr lang="en-US" sz="3600" dirty="0" err="1"/>
              <a:t>ver</a:t>
            </a:r>
            <a:r>
              <a:rPr lang="en-US" sz="3600" dirty="0"/>
              <a:t> </a:t>
            </a:r>
            <a:r>
              <a:rPr lang="en-US" sz="3600" dirty="0" err="1"/>
              <a:t>muerte</a:t>
            </a:r>
            <a:r>
              <a:rPr lang="en-US" sz="3600" dirty="0"/>
              <a:t>, y no </a:t>
            </a:r>
            <a:r>
              <a:rPr lang="en-US" sz="3600" dirty="0" err="1"/>
              <a:t>fue</a:t>
            </a:r>
            <a:r>
              <a:rPr lang="en-US" sz="3600" dirty="0"/>
              <a:t> </a:t>
            </a:r>
            <a:r>
              <a:rPr lang="en-US" sz="3600" dirty="0" err="1"/>
              <a:t>hallado</a:t>
            </a:r>
            <a:r>
              <a:rPr lang="en-US" sz="3600" dirty="0"/>
              <a:t>, </a:t>
            </a:r>
            <a:r>
              <a:rPr lang="en-US" sz="3600" dirty="0" err="1"/>
              <a:t>porque</a:t>
            </a:r>
            <a:r>
              <a:rPr lang="en-US" sz="3600" dirty="0"/>
              <a:t> lo </a:t>
            </a:r>
            <a:r>
              <a:rPr lang="en-US" sz="3600" dirty="0" err="1"/>
              <a:t>traspuso</a:t>
            </a:r>
            <a:r>
              <a:rPr lang="en-US" sz="3600" dirty="0"/>
              <a:t> Dios; y antes que </a:t>
            </a:r>
            <a:r>
              <a:rPr lang="en-US" sz="3600" dirty="0" err="1"/>
              <a:t>fuese</a:t>
            </a:r>
            <a:r>
              <a:rPr lang="en-US" sz="3600" dirty="0"/>
              <a:t> </a:t>
            </a:r>
            <a:r>
              <a:rPr lang="en-US" sz="3600" dirty="0" err="1"/>
              <a:t>traspuesto</a:t>
            </a:r>
            <a:r>
              <a:rPr lang="en-US" sz="3600" dirty="0"/>
              <a:t>, </a:t>
            </a:r>
            <a:r>
              <a:rPr lang="en-US" sz="3600" dirty="0" err="1"/>
              <a:t>tuvo</a:t>
            </a:r>
            <a:r>
              <a:rPr lang="en-US" sz="3600" dirty="0"/>
              <a:t> testimonio de </a:t>
            </a:r>
            <a:r>
              <a:rPr lang="en-US" sz="3600" dirty="0" err="1"/>
              <a:t>haber</a:t>
            </a:r>
            <a:r>
              <a:rPr lang="en-US" sz="3600" dirty="0"/>
              <a:t> </a:t>
            </a:r>
            <a:r>
              <a:rPr lang="en-US" sz="3600" b="1" dirty="0" err="1"/>
              <a:t>agradado</a:t>
            </a:r>
            <a:r>
              <a:rPr lang="en-US" sz="3600" b="1" dirty="0"/>
              <a:t> a Dios</a:t>
            </a:r>
            <a:r>
              <a:rPr lang="en-US" sz="3600" dirty="0"/>
              <a:t>.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921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D070C4-BDCC-2B45-909C-979FC64DEA3F}"/>
              </a:ext>
            </a:extLst>
          </p:cNvPr>
          <p:cNvSpPr/>
          <p:nvPr/>
        </p:nvSpPr>
        <p:spPr>
          <a:xfrm>
            <a:off x="1201007" y="265533"/>
            <a:ext cx="9803267" cy="1306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Arial" panose="020B0604020202020204" pitchFamily="34" charset="0"/>
              </a:rPr>
              <a:t>¿</a:t>
            </a:r>
            <a:r>
              <a:rPr lang="en-US" sz="6000" b="1" dirty="0" err="1">
                <a:latin typeface="Arial" panose="020B0604020202020204" pitchFamily="34" charset="0"/>
              </a:rPr>
              <a:t>Qué</a:t>
            </a:r>
            <a:r>
              <a:rPr lang="en-US" sz="6000" b="1" dirty="0">
                <a:latin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</a:rPr>
              <a:t>es</a:t>
            </a:r>
            <a:r>
              <a:rPr lang="en-US" sz="6000" b="1" dirty="0">
                <a:latin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</a:rPr>
              <a:t>fe</a:t>
            </a:r>
            <a:r>
              <a:rPr lang="en-US" sz="6000" b="1" dirty="0"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825A60-27B8-744C-A5B5-EB021D225553}"/>
              </a:ext>
            </a:extLst>
          </p:cNvPr>
          <p:cNvSpPr/>
          <p:nvPr/>
        </p:nvSpPr>
        <p:spPr>
          <a:xfrm>
            <a:off x="796862" y="1997839"/>
            <a:ext cx="10611556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err="1"/>
              <a:t>Hebreos</a:t>
            </a:r>
            <a:r>
              <a:rPr lang="en-US" sz="3600" b="1" dirty="0"/>
              <a:t> 11:1 </a:t>
            </a:r>
            <a:r>
              <a:rPr lang="en-US" sz="3600" b="1" dirty="0" err="1"/>
              <a:t>Es</a:t>
            </a:r>
            <a:r>
              <a:rPr lang="en-US" sz="3600" dirty="0"/>
              <a:t>, </a:t>
            </a:r>
            <a:r>
              <a:rPr lang="en-US" sz="3600" dirty="0" err="1"/>
              <a:t>pues</a:t>
            </a:r>
            <a:r>
              <a:rPr lang="en-US" sz="3600" dirty="0"/>
              <a:t>, </a:t>
            </a:r>
            <a:r>
              <a:rPr lang="en-US" sz="3600" b="1" dirty="0"/>
              <a:t>la </a:t>
            </a:r>
            <a:r>
              <a:rPr lang="en-US" sz="3600" b="1" dirty="0" err="1"/>
              <a:t>fe</a:t>
            </a:r>
            <a:r>
              <a:rPr lang="en-US" sz="3600" b="1" dirty="0"/>
              <a:t> la </a:t>
            </a:r>
            <a:r>
              <a:rPr lang="en-US" sz="3600" b="1" dirty="0" err="1"/>
              <a:t>certeza</a:t>
            </a:r>
            <a:r>
              <a:rPr lang="en-US" sz="3600" b="1" dirty="0"/>
              <a:t> </a:t>
            </a:r>
            <a:r>
              <a:rPr lang="en-US" sz="3600" dirty="0"/>
              <a:t>de lo que se </a:t>
            </a:r>
            <a:r>
              <a:rPr lang="en-US" sz="3600" dirty="0" err="1"/>
              <a:t>espera</a:t>
            </a:r>
            <a:r>
              <a:rPr lang="en-US" sz="3600" b="1" dirty="0"/>
              <a:t>, la </a:t>
            </a:r>
            <a:r>
              <a:rPr lang="en-US" sz="3600" b="1" dirty="0" err="1"/>
              <a:t>convicción</a:t>
            </a:r>
            <a:r>
              <a:rPr lang="en-US" sz="3600" b="1" dirty="0"/>
              <a:t> </a:t>
            </a:r>
            <a:r>
              <a:rPr lang="en-US" sz="3600" dirty="0"/>
              <a:t>de lo que no se </a:t>
            </a:r>
            <a:r>
              <a:rPr lang="en-US" sz="3600" dirty="0" err="1"/>
              <a:t>ve</a:t>
            </a:r>
            <a:r>
              <a:rPr lang="en-US" sz="3600" dirty="0"/>
              <a:t>.</a:t>
            </a:r>
            <a:r>
              <a:rPr lang="en-US" sz="3600" b="1" dirty="0"/>
              <a:t> </a:t>
            </a:r>
          </a:p>
          <a:p>
            <a:pPr algn="ctr">
              <a:spcAft>
                <a:spcPts val="1800"/>
              </a:spcAft>
            </a:pPr>
            <a:r>
              <a:rPr lang="en-US" sz="3600" b="1" dirty="0"/>
              <a:t>6 </a:t>
            </a:r>
            <a:r>
              <a:rPr lang="en-US" sz="3600" dirty="0"/>
              <a:t>Sin </a:t>
            </a:r>
            <a:r>
              <a:rPr lang="en-US" sz="3600" dirty="0" err="1"/>
              <a:t>fe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imposible</a:t>
            </a:r>
            <a:r>
              <a:rPr lang="en-US" sz="3600" dirty="0"/>
              <a:t> </a:t>
            </a:r>
            <a:r>
              <a:rPr lang="en-US" sz="3600" dirty="0" err="1"/>
              <a:t>agradar</a:t>
            </a:r>
            <a:r>
              <a:rPr lang="en-US" sz="3600" dirty="0"/>
              <a:t> a Dios; </a:t>
            </a:r>
            <a:r>
              <a:rPr lang="en-US" sz="3600" dirty="0" err="1"/>
              <a:t>porque</a:t>
            </a:r>
            <a:r>
              <a:rPr lang="en-US" sz="3600" dirty="0"/>
              <a:t> </a:t>
            </a:r>
            <a:r>
              <a:rPr lang="en-US" sz="3600" dirty="0" err="1"/>
              <a:t>es</a:t>
            </a:r>
            <a:r>
              <a:rPr lang="en-US" sz="3600" dirty="0"/>
              <a:t> </a:t>
            </a:r>
            <a:r>
              <a:rPr lang="en-US" sz="3600" dirty="0" err="1"/>
              <a:t>necesario</a:t>
            </a:r>
            <a:r>
              <a:rPr lang="en-US" sz="3600" dirty="0"/>
              <a:t> que el que se </a:t>
            </a:r>
            <a:r>
              <a:rPr lang="en-US" sz="3600" dirty="0" err="1"/>
              <a:t>acerca</a:t>
            </a:r>
            <a:r>
              <a:rPr lang="en-US" sz="3600" dirty="0"/>
              <a:t> a Dios </a:t>
            </a:r>
            <a:r>
              <a:rPr lang="en-US" sz="3600" b="1" dirty="0" err="1"/>
              <a:t>crea</a:t>
            </a:r>
            <a:r>
              <a:rPr lang="en-US" sz="3600" b="1" dirty="0"/>
              <a:t> que le hay</a:t>
            </a:r>
            <a:r>
              <a:rPr lang="en-US" sz="3600" dirty="0"/>
              <a:t>, y que </a:t>
            </a:r>
            <a:r>
              <a:rPr lang="en-US" sz="3600" b="1" dirty="0" err="1"/>
              <a:t>es</a:t>
            </a:r>
            <a:r>
              <a:rPr lang="en-US" sz="3600" b="1" dirty="0"/>
              <a:t> </a:t>
            </a:r>
            <a:r>
              <a:rPr lang="en-US" sz="3600" b="1" dirty="0" err="1"/>
              <a:t>galardonador</a:t>
            </a:r>
            <a:r>
              <a:rPr lang="en-US" sz="3600" b="1" dirty="0"/>
              <a:t> de </a:t>
            </a:r>
            <a:r>
              <a:rPr lang="en-US" sz="3600" b="1" dirty="0" err="1"/>
              <a:t>los</a:t>
            </a:r>
            <a:r>
              <a:rPr lang="en-US" sz="3600" b="1" dirty="0"/>
              <a:t> que le </a:t>
            </a:r>
            <a:r>
              <a:rPr lang="en-US" sz="3600" b="1" dirty="0" err="1"/>
              <a:t>buscan</a:t>
            </a:r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280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D070C4-BDCC-2B45-909C-979FC64DEA3F}"/>
              </a:ext>
            </a:extLst>
          </p:cNvPr>
          <p:cNvSpPr/>
          <p:nvPr/>
        </p:nvSpPr>
        <p:spPr>
          <a:xfrm>
            <a:off x="1201007" y="265533"/>
            <a:ext cx="9803267" cy="1306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latin typeface="Arial" panose="020B0604020202020204" pitchFamily="34" charset="0"/>
              </a:rPr>
              <a:t>¿</a:t>
            </a:r>
            <a:r>
              <a:rPr lang="en-US" sz="6000" b="1" dirty="0" err="1">
                <a:latin typeface="Arial" panose="020B0604020202020204" pitchFamily="34" charset="0"/>
              </a:rPr>
              <a:t>Cómo</a:t>
            </a:r>
            <a:r>
              <a:rPr lang="en-US" sz="6000" b="1" dirty="0">
                <a:latin typeface="Arial" panose="020B0604020202020204" pitchFamily="34" charset="0"/>
              </a:rPr>
              <a:t> se </a:t>
            </a:r>
            <a:r>
              <a:rPr lang="en-US" sz="6000" b="1" dirty="0" err="1">
                <a:latin typeface="Arial" panose="020B0604020202020204" pitchFamily="34" charset="0"/>
              </a:rPr>
              <a:t>logra</a:t>
            </a:r>
            <a:r>
              <a:rPr lang="en-US" sz="6000" b="1" dirty="0">
                <a:latin typeface="Arial" panose="020B0604020202020204" pitchFamily="34" charset="0"/>
              </a:rPr>
              <a:t> la </a:t>
            </a:r>
            <a:r>
              <a:rPr lang="en-US" sz="6000" b="1" dirty="0" err="1">
                <a:latin typeface="Arial" panose="020B0604020202020204" pitchFamily="34" charset="0"/>
              </a:rPr>
              <a:t>fe</a:t>
            </a:r>
            <a:r>
              <a:rPr lang="en-US" sz="6000" b="1" dirty="0"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825A60-27B8-744C-A5B5-EB021D225553}"/>
              </a:ext>
            </a:extLst>
          </p:cNvPr>
          <p:cNvSpPr/>
          <p:nvPr/>
        </p:nvSpPr>
        <p:spPr>
          <a:xfrm>
            <a:off x="796862" y="1997839"/>
            <a:ext cx="10611556" cy="249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en-US" sz="3600" b="1" dirty="0" err="1"/>
              <a:t>Romanos</a:t>
            </a:r>
            <a:r>
              <a:rPr lang="en-US" sz="3600" b="1" dirty="0"/>
              <a:t> 10:17 </a:t>
            </a:r>
            <a:r>
              <a:rPr lang="en-US" sz="3600" dirty="0"/>
              <a:t>La </a:t>
            </a:r>
            <a:r>
              <a:rPr lang="en-US" sz="3600" b="1" dirty="0" err="1"/>
              <a:t>fe</a:t>
            </a:r>
            <a:r>
              <a:rPr lang="en-US" sz="3600" b="1" dirty="0"/>
              <a:t> </a:t>
            </a:r>
            <a:r>
              <a:rPr lang="en-US" sz="3600" b="1" dirty="0" err="1"/>
              <a:t>proviene</a:t>
            </a:r>
            <a:r>
              <a:rPr lang="en-US" sz="3600" b="1" dirty="0"/>
              <a:t> del </a:t>
            </a:r>
            <a:r>
              <a:rPr lang="en-US" sz="3600" b="1" dirty="0" err="1"/>
              <a:t>oír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y el </a:t>
            </a:r>
            <a:r>
              <a:rPr lang="en-US" sz="3600" dirty="0" err="1"/>
              <a:t>oír</a:t>
            </a:r>
            <a:r>
              <a:rPr lang="en-US" sz="3600" dirty="0"/>
              <a:t> </a:t>
            </a:r>
            <a:r>
              <a:rPr lang="en-US" sz="3600" dirty="0" err="1"/>
              <a:t>proviene</a:t>
            </a:r>
            <a:r>
              <a:rPr lang="en-US" sz="3600" dirty="0"/>
              <a:t> de </a:t>
            </a:r>
            <a:r>
              <a:rPr lang="en-US" sz="3600" b="1" dirty="0"/>
              <a:t>la palabra de Dios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i="1" dirty="0"/>
              <a:t>(Reina Valera </a:t>
            </a:r>
            <a:r>
              <a:rPr lang="en-US" sz="3600" i="1" dirty="0" err="1"/>
              <a:t>Contemporánea</a:t>
            </a:r>
            <a:r>
              <a:rPr lang="en-US" sz="3600" i="1" dirty="0"/>
              <a:t>, RVC)</a:t>
            </a:r>
          </a:p>
        </p:txBody>
      </p:sp>
    </p:spTree>
    <p:extLst>
      <p:ext uri="{BB962C8B-B14F-4D97-AF65-F5344CB8AC3E}">
        <p14:creationId xmlns:p14="http://schemas.microsoft.com/office/powerpoint/2010/main" val="235651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73E9-28A3-5740-988A-2E8114DA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644" y="0"/>
            <a:ext cx="10656711" cy="10399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¿</a:t>
            </a:r>
            <a:r>
              <a:rPr lang="en-US" b="1" dirty="0" err="1">
                <a:solidFill>
                  <a:schemeClr val="bg1"/>
                </a:solidFill>
              </a:rPr>
              <a:t>Cómo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debemos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nosotros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andar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A179FF-9D53-3242-956E-FD70A607E510}"/>
              </a:ext>
            </a:extLst>
          </p:cNvPr>
          <p:cNvSpPr/>
          <p:nvPr/>
        </p:nvSpPr>
        <p:spPr>
          <a:xfrm>
            <a:off x="-124179" y="1254407"/>
            <a:ext cx="32963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800" b="1" dirty="0" err="1">
                <a:solidFill>
                  <a:schemeClr val="bg1"/>
                </a:solidFill>
              </a:rPr>
              <a:t>Efesios</a:t>
            </a:r>
            <a:r>
              <a:rPr lang="en-US" sz="4800" b="1" dirty="0">
                <a:solidFill>
                  <a:schemeClr val="bg1"/>
                </a:solidFill>
              </a:rPr>
              <a:t> 4:3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La </a:t>
            </a:r>
            <a:r>
              <a:rPr lang="en-US" sz="4800" b="1" dirty="0">
                <a:solidFill>
                  <a:srgbClr val="FFFF00"/>
                </a:solidFill>
              </a:rPr>
              <a:t>UNIDAD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del </a:t>
            </a:r>
            <a:r>
              <a:rPr lang="en-US" sz="4800" dirty="0" err="1">
                <a:solidFill>
                  <a:schemeClr val="bg1"/>
                </a:solidFill>
              </a:rPr>
              <a:t>Espíritu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06B81-5DEF-4F48-936D-0C3188C5A7C3}"/>
              </a:ext>
            </a:extLst>
          </p:cNvPr>
          <p:cNvSpPr/>
          <p:nvPr/>
        </p:nvSpPr>
        <p:spPr>
          <a:xfrm>
            <a:off x="3471331" y="1254407"/>
            <a:ext cx="4216401" cy="537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cuerpo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Espíritu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esperanza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</a:p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Señor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fe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bautismo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1 Dios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D807F2-EBAE-1841-897F-5A8A38098C72}"/>
              </a:ext>
            </a:extLst>
          </p:cNvPr>
          <p:cNvSpPr/>
          <p:nvPr/>
        </p:nvSpPr>
        <p:spPr>
          <a:xfrm>
            <a:off x="7586133" y="1254407"/>
            <a:ext cx="46961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1 </a:t>
            </a:r>
            <a:r>
              <a:rPr lang="en-US" sz="4800" dirty="0" err="1">
                <a:solidFill>
                  <a:schemeClr val="bg1"/>
                </a:solidFill>
              </a:rPr>
              <a:t>iglesia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El </a:t>
            </a:r>
            <a:r>
              <a:rPr lang="en-US" sz="4800" dirty="0" err="1">
                <a:solidFill>
                  <a:schemeClr val="bg1"/>
                </a:solidFill>
              </a:rPr>
              <a:t>Espíritu</a:t>
            </a:r>
            <a:r>
              <a:rPr lang="en-US" sz="4800" dirty="0">
                <a:solidFill>
                  <a:schemeClr val="bg1"/>
                </a:solidFill>
              </a:rPr>
              <a:t> Santo</a:t>
            </a:r>
          </a:p>
          <a:p>
            <a:r>
              <a:rPr lang="en-US" sz="4800" dirty="0">
                <a:solidFill>
                  <a:schemeClr val="bg1"/>
                </a:solidFill>
              </a:rPr>
              <a:t>Ser </a:t>
            </a:r>
            <a:r>
              <a:rPr lang="en-US" sz="4800" dirty="0" err="1">
                <a:solidFill>
                  <a:schemeClr val="bg1"/>
                </a:solidFill>
              </a:rPr>
              <a:t>resucitado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Jesús, el Cristo</a:t>
            </a:r>
          </a:p>
          <a:p>
            <a:r>
              <a:rPr lang="en-US" sz="4800" dirty="0">
                <a:solidFill>
                  <a:schemeClr val="bg1"/>
                </a:solidFill>
              </a:rPr>
              <a:t>Su </a:t>
            </a:r>
            <a:r>
              <a:rPr lang="en-US" sz="4800" dirty="0" err="1">
                <a:solidFill>
                  <a:schemeClr val="bg1"/>
                </a:solidFill>
              </a:rPr>
              <a:t>doctrina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 err="1">
                <a:solidFill>
                  <a:schemeClr val="bg1"/>
                </a:solidFill>
              </a:rPr>
              <a:t>Creyente</a:t>
            </a:r>
            <a:r>
              <a:rPr lang="en-US" sz="4800" dirty="0">
                <a:solidFill>
                  <a:schemeClr val="bg1"/>
                </a:solidFill>
              </a:rPr>
              <a:t>; </a:t>
            </a:r>
            <a:r>
              <a:rPr lang="en-US" sz="4800" dirty="0" err="1">
                <a:solidFill>
                  <a:schemeClr val="bg1"/>
                </a:solidFill>
              </a:rPr>
              <a:t>perdón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 err="1">
                <a:solidFill>
                  <a:schemeClr val="bg1"/>
                </a:solidFill>
              </a:rPr>
              <a:t>Jehová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45CA12-18FD-C04D-BB45-BD91BD83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6" y="1374423"/>
            <a:ext cx="1593850" cy="711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FE028A-A4B0-9240-86D3-E689CB5E8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6" y="2086836"/>
            <a:ext cx="1593850" cy="711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36C78C-A0B3-B845-9CB7-E19DB350D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294" y="2806497"/>
            <a:ext cx="1044222" cy="711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EFF18F-D674-8F44-9C16-953E95672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6" y="3517697"/>
            <a:ext cx="1593850" cy="711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A78002-8BE6-0545-850B-40BC282D6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6" y="4302264"/>
            <a:ext cx="1593850" cy="7112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9320A78-70ED-0143-AFFD-351AF21BB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666" y="5760009"/>
            <a:ext cx="1593850" cy="7112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B9E4AEB-9BC7-0246-A1C2-94A1FC457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294" y="5065466"/>
            <a:ext cx="1044222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3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73E9-28A3-5740-988A-2E8114DA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644" y="0"/>
            <a:ext cx="10656711" cy="10399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¿</a:t>
            </a:r>
            <a:r>
              <a:rPr lang="en-US" b="1" dirty="0" err="1">
                <a:solidFill>
                  <a:schemeClr val="bg1"/>
                </a:solidFill>
              </a:rPr>
              <a:t>Cómo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debemos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nosotros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andar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A179FF-9D53-3242-956E-FD70A607E510}"/>
              </a:ext>
            </a:extLst>
          </p:cNvPr>
          <p:cNvSpPr/>
          <p:nvPr/>
        </p:nvSpPr>
        <p:spPr>
          <a:xfrm>
            <a:off x="2427109" y="1254266"/>
            <a:ext cx="73377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</a:rPr>
              <a:t>Efesios</a:t>
            </a:r>
            <a:r>
              <a:rPr lang="en-US" sz="4800" b="1" dirty="0">
                <a:solidFill>
                  <a:schemeClr val="bg1"/>
                </a:solidFill>
              </a:rPr>
              <a:t> 4:17-19, 24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rgbClr val="FFFF00"/>
                </a:solidFill>
              </a:rPr>
              <a:t>NUEVO HOMBRE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06B81-5DEF-4F48-936D-0C3188C5A7C3}"/>
              </a:ext>
            </a:extLst>
          </p:cNvPr>
          <p:cNvSpPr/>
          <p:nvPr/>
        </p:nvSpPr>
        <p:spPr>
          <a:xfrm>
            <a:off x="519287" y="3038268"/>
            <a:ext cx="56670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800" dirty="0" err="1">
                <a:solidFill>
                  <a:schemeClr val="bg1"/>
                </a:solidFill>
              </a:rPr>
              <a:t>Santidad</a:t>
            </a:r>
            <a:r>
              <a:rPr lang="en-US" sz="4800" dirty="0">
                <a:solidFill>
                  <a:schemeClr val="bg1"/>
                </a:solidFill>
              </a:rPr>
              <a:t> de la </a:t>
            </a:r>
            <a:r>
              <a:rPr lang="en-US" sz="4800" dirty="0" err="1">
                <a:solidFill>
                  <a:schemeClr val="bg1"/>
                </a:solidFill>
              </a:rPr>
              <a:t>verdad</a:t>
            </a:r>
            <a:endParaRPr lang="en-US" sz="4800" dirty="0">
              <a:solidFill>
                <a:schemeClr val="bg1"/>
              </a:solidFill>
            </a:endParaRPr>
          </a:p>
          <a:p>
            <a:pPr algn="r"/>
            <a:r>
              <a:rPr lang="en-US" sz="4800" dirty="0">
                <a:solidFill>
                  <a:schemeClr val="bg1"/>
                </a:solidFill>
              </a:rPr>
              <a:t>Amor</a:t>
            </a:r>
          </a:p>
          <a:p>
            <a:pPr algn="r"/>
            <a:r>
              <a:rPr lang="en-US" sz="4800" dirty="0">
                <a:solidFill>
                  <a:schemeClr val="bg1"/>
                </a:solidFill>
              </a:rPr>
              <a:t>Luz</a:t>
            </a:r>
          </a:p>
          <a:p>
            <a:pPr algn="r"/>
            <a:r>
              <a:rPr lang="en-US" sz="4800" dirty="0" err="1">
                <a:solidFill>
                  <a:schemeClr val="bg1"/>
                </a:solidFill>
              </a:rPr>
              <a:t>Sabiduría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D807F2-EBAE-1841-897F-5A8A38098C72}"/>
              </a:ext>
            </a:extLst>
          </p:cNvPr>
          <p:cNvSpPr/>
          <p:nvPr/>
        </p:nvSpPr>
        <p:spPr>
          <a:xfrm>
            <a:off x="8308621" y="3038268"/>
            <a:ext cx="29125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4:20-30</a:t>
            </a:r>
          </a:p>
          <a:p>
            <a:r>
              <a:rPr lang="en-US" sz="4800" dirty="0">
                <a:solidFill>
                  <a:schemeClr val="bg1"/>
                </a:solidFill>
              </a:rPr>
              <a:t>4:31 – 5:2</a:t>
            </a:r>
          </a:p>
          <a:p>
            <a:r>
              <a:rPr lang="en-US" sz="4800" dirty="0">
                <a:solidFill>
                  <a:schemeClr val="bg1"/>
                </a:solidFill>
              </a:rPr>
              <a:t>5:8-14</a:t>
            </a:r>
          </a:p>
          <a:p>
            <a:r>
              <a:rPr lang="en-US" sz="4800" dirty="0">
                <a:solidFill>
                  <a:schemeClr val="bg1"/>
                </a:solidFill>
              </a:rPr>
              <a:t>5:15-20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45CA12-18FD-C04D-BB45-BD91BD83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985" y="3138149"/>
            <a:ext cx="1593850" cy="711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FE028A-A4B0-9240-86D3-E689CB5E8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985" y="3850562"/>
            <a:ext cx="1593850" cy="711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EFF18F-D674-8F44-9C16-953E95672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985" y="4592794"/>
            <a:ext cx="1593850" cy="711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A78002-8BE6-0545-850B-40BC282D6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985" y="5377361"/>
            <a:ext cx="159385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73E9-28A3-5740-988A-2E8114DA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644" y="0"/>
            <a:ext cx="10656711" cy="10399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¿</a:t>
            </a:r>
            <a:r>
              <a:rPr lang="en-US" b="1" dirty="0" err="1">
                <a:solidFill>
                  <a:schemeClr val="bg1"/>
                </a:solidFill>
              </a:rPr>
              <a:t>Cómo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alcanzamos</a:t>
            </a:r>
            <a:r>
              <a:rPr lang="en-US" b="1" dirty="0">
                <a:solidFill>
                  <a:schemeClr val="bg1"/>
                </a:solidFill>
              </a:rPr>
              <a:t> la </a:t>
            </a:r>
            <a:r>
              <a:rPr lang="en-US" b="1" dirty="0" err="1">
                <a:solidFill>
                  <a:schemeClr val="bg1"/>
                </a:solidFill>
              </a:rPr>
              <a:t>noveda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A179FF-9D53-3242-956E-FD70A607E510}"/>
              </a:ext>
            </a:extLst>
          </p:cNvPr>
          <p:cNvSpPr/>
          <p:nvPr/>
        </p:nvSpPr>
        <p:spPr>
          <a:xfrm>
            <a:off x="2427109" y="1254266"/>
            <a:ext cx="7337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FFFF00"/>
                </a:solidFill>
              </a:rPr>
              <a:t>Romanos</a:t>
            </a:r>
            <a:r>
              <a:rPr lang="en-US" sz="4800" b="1" dirty="0">
                <a:solidFill>
                  <a:srgbClr val="FFFF00"/>
                </a:solidFill>
              </a:rPr>
              <a:t> 6:3-4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06B81-5DEF-4F48-936D-0C3188C5A7C3}"/>
              </a:ext>
            </a:extLst>
          </p:cNvPr>
          <p:cNvSpPr/>
          <p:nvPr/>
        </p:nvSpPr>
        <p:spPr>
          <a:xfrm>
            <a:off x="259643" y="2299605"/>
            <a:ext cx="116727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Todos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los</a:t>
            </a:r>
            <a:r>
              <a:rPr lang="en-US" sz="4800" dirty="0">
                <a:solidFill>
                  <a:schemeClr val="bg1"/>
                </a:solidFill>
              </a:rPr>
              <a:t> que </a:t>
            </a:r>
            <a:r>
              <a:rPr lang="en-US" sz="4800" dirty="0" err="1">
                <a:solidFill>
                  <a:schemeClr val="bg1"/>
                </a:solidFill>
              </a:rPr>
              <a:t>hemos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sido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bautizados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Cristo Jesús, </a:t>
            </a:r>
            <a:r>
              <a:rPr lang="en-US" sz="4800" dirty="0" err="1">
                <a:solidFill>
                  <a:schemeClr val="bg1"/>
                </a:solidFill>
              </a:rPr>
              <a:t>hemos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sido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bautizados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su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muerte</a:t>
            </a:r>
            <a:r>
              <a:rPr lang="en-US" sz="4800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4 </a:t>
            </a:r>
            <a:r>
              <a:rPr lang="en-US" sz="4800" dirty="0" err="1">
                <a:solidFill>
                  <a:schemeClr val="bg1"/>
                </a:solidFill>
              </a:rPr>
              <a:t>Somos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sepultados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juntamente</a:t>
            </a:r>
            <a:r>
              <a:rPr lang="en-US" sz="4800" dirty="0">
                <a:solidFill>
                  <a:schemeClr val="bg1"/>
                </a:solidFill>
              </a:rPr>
              <a:t> con </a:t>
            </a:r>
            <a:r>
              <a:rPr lang="en-US" sz="4800" dirty="0" err="1">
                <a:solidFill>
                  <a:schemeClr val="bg1"/>
                </a:solidFill>
              </a:rPr>
              <a:t>él</a:t>
            </a:r>
            <a:r>
              <a:rPr lang="en-US" sz="4800" dirty="0">
                <a:solidFill>
                  <a:schemeClr val="bg1"/>
                </a:solidFill>
              </a:rPr>
              <a:t> para </a:t>
            </a:r>
            <a:r>
              <a:rPr lang="en-US" sz="4800" dirty="0" err="1">
                <a:solidFill>
                  <a:schemeClr val="bg1"/>
                </a:solidFill>
              </a:rPr>
              <a:t>muerte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por</a:t>
            </a:r>
            <a:r>
              <a:rPr lang="en-US" sz="4800" dirty="0">
                <a:solidFill>
                  <a:schemeClr val="bg1"/>
                </a:solidFill>
              </a:rPr>
              <a:t> el </a:t>
            </a:r>
            <a:r>
              <a:rPr lang="en-US" sz="4800" dirty="0" err="1">
                <a:solidFill>
                  <a:schemeClr val="bg1"/>
                </a:solidFill>
              </a:rPr>
              <a:t>bautismo</a:t>
            </a:r>
            <a:r>
              <a:rPr lang="en-US" sz="4800" dirty="0">
                <a:solidFill>
                  <a:schemeClr val="bg1"/>
                </a:solidFill>
              </a:rPr>
              <a:t>, a fin de que … </a:t>
            </a:r>
            <a:r>
              <a:rPr lang="en-US" sz="4800" dirty="0" err="1">
                <a:solidFill>
                  <a:schemeClr val="bg1"/>
                </a:solidFill>
              </a:rPr>
              <a:t>andemos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vida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nueva</a:t>
            </a:r>
            <a:r>
              <a:rPr lang="en-US" sz="4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781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204</Words>
  <Application>Microsoft Macintosh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Andando Con Dios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¿Cómo debemos nosotros andar?</vt:lpstr>
      <vt:lpstr>¿Cómo debemos nosotros andar?</vt:lpstr>
      <vt:lpstr>¿Cómo alcanzamos la noveda?</vt:lpstr>
      <vt:lpstr>Yo me bautizé, pero luego pecó.  ¿Qué de mi?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Dios, el Hombre, y el Cristo</dc:title>
  <dc:creator>Copeland, Gary</dc:creator>
  <cp:lastModifiedBy>Copeland, Gary</cp:lastModifiedBy>
  <cp:revision>28</cp:revision>
  <dcterms:created xsi:type="dcterms:W3CDTF">2019-06-09T00:15:17Z</dcterms:created>
  <dcterms:modified xsi:type="dcterms:W3CDTF">2019-06-16T21:54:49Z</dcterms:modified>
</cp:coreProperties>
</file>