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99CCFF"/>
    <a:srgbClr val="FF0000"/>
    <a:srgbClr val="BA0C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807BCA-239A-402F-8C40-73F77475E608}" v="455" dt="2024-07-04T11:35:53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4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luis carmona" userId="eaaa441c86f79653" providerId="LiveId" clId="{D9807BCA-239A-402F-8C40-73F77475E608}"/>
    <pc:docChg chg="undo redo custSel addSld modSld sldOrd">
      <pc:chgData name="jorge luis carmona" userId="eaaa441c86f79653" providerId="LiveId" clId="{D9807BCA-239A-402F-8C40-73F77475E608}" dt="2024-07-04T11:39:09.667" v="901" actId="1076"/>
      <pc:docMkLst>
        <pc:docMk/>
      </pc:docMkLst>
      <pc:sldChg chg="addSp delSp modSp mod modTransition setBg delAnim modAnim">
        <pc:chgData name="jorge luis carmona" userId="eaaa441c86f79653" providerId="LiveId" clId="{D9807BCA-239A-402F-8C40-73F77475E608}" dt="2024-07-04T11:34:57.647" v="895" actId="20577"/>
        <pc:sldMkLst>
          <pc:docMk/>
          <pc:sldMk cId="233838200" sldId="256"/>
        </pc:sldMkLst>
        <pc:spChg chg="mod">
          <ac:chgData name="jorge luis carmona" userId="eaaa441c86f79653" providerId="LiveId" clId="{D9807BCA-239A-402F-8C40-73F77475E608}" dt="2024-07-04T05:00:29.243" v="662" actId="207"/>
          <ac:spMkLst>
            <pc:docMk/>
            <pc:sldMk cId="233838200" sldId="256"/>
            <ac:spMk id="4" creationId="{88F87A98-582C-5CF0-722A-7C0A730132A8}"/>
          </ac:spMkLst>
        </pc:spChg>
        <pc:spChg chg="mod">
          <ac:chgData name="jorge luis carmona" userId="eaaa441c86f79653" providerId="LiveId" clId="{D9807BCA-239A-402F-8C40-73F77475E608}" dt="2024-07-04T05:01:57.632" v="665" actId="207"/>
          <ac:spMkLst>
            <pc:docMk/>
            <pc:sldMk cId="233838200" sldId="256"/>
            <ac:spMk id="5" creationId="{3FC6D3D1-2BE1-8ABC-E8FC-608EC45F01DA}"/>
          </ac:spMkLst>
        </pc:spChg>
        <pc:spChg chg="mod">
          <ac:chgData name="jorge luis carmona" userId="eaaa441c86f79653" providerId="LiveId" clId="{D9807BCA-239A-402F-8C40-73F77475E608}" dt="2024-07-04T04:45:58.567" v="593" actId="207"/>
          <ac:spMkLst>
            <pc:docMk/>
            <pc:sldMk cId="233838200" sldId="256"/>
            <ac:spMk id="7" creationId="{E106E718-2D44-29A6-C5D9-5ED2A686FD76}"/>
          </ac:spMkLst>
        </pc:spChg>
        <pc:spChg chg="mod">
          <ac:chgData name="jorge luis carmona" userId="eaaa441c86f79653" providerId="LiveId" clId="{D9807BCA-239A-402F-8C40-73F77475E608}" dt="2024-07-04T11:34:57.647" v="895" actId="20577"/>
          <ac:spMkLst>
            <pc:docMk/>
            <pc:sldMk cId="233838200" sldId="256"/>
            <ac:spMk id="8" creationId="{2763F12B-92EB-5008-D18E-014E0F1A9A75}"/>
          </ac:spMkLst>
        </pc:spChg>
        <pc:spChg chg="mod">
          <ac:chgData name="jorge luis carmona" userId="eaaa441c86f79653" providerId="LiveId" clId="{D9807BCA-239A-402F-8C40-73F77475E608}" dt="2024-07-04T04:27:45.401" v="402" actId="1038"/>
          <ac:spMkLst>
            <pc:docMk/>
            <pc:sldMk cId="233838200" sldId="256"/>
            <ac:spMk id="10" creationId="{B804D674-60C2-C949-C1E4-7AAFF04CF8A2}"/>
          </ac:spMkLst>
        </pc:spChg>
        <pc:spChg chg="add mod">
          <ac:chgData name="jorge luis carmona" userId="eaaa441c86f79653" providerId="LiveId" clId="{D9807BCA-239A-402F-8C40-73F77475E608}" dt="2024-07-04T04:39:46.306" v="580" actId="1035"/>
          <ac:spMkLst>
            <pc:docMk/>
            <pc:sldMk cId="233838200" sldId="256"/>
            <ac:spMk id="11" creationId="{4A33B8D4-76CC-8580-5CD0-AD2127B5D07D}"/>
          </ac:spMkLst>
        </pc:spChg>
        <pc:spChg chg="add del">
          <ac:chgData name="jorge luis carmona" userId="eaaa441c86f79653" providerId="LiveId" clId="{D9807BCA-239A-402F-8C40-73F77475E608}" dt="2024-07-04T04:26:16.550" v="334" actId="22"/>
          <ac:spMkLst>
            <pc:docMk/>
            <pc:sldMk cId="233838200" sldId="256"/>
            <ac:spMk id="13" creationId="{5391A57E-B9A5-3218-C6C8-FDAB4AF7A9C8}"/>
          </ac:spMkLst>
        </pc:spChg>
        <pc:spChg chg="add mod">
          <ac:chgData name="jorge luis carmona" userId="eaaa441c86f79653" providerId="LiveId" clId="{D9807BCA-239A-402F-8C40-73F77475E608}" dt="2024-07-04T04:51:31.354" v="635" actId="20577"/>
          <ac:spMkLst>
            <pc:docMk/>
            <pc:sldMk cId="233838200" sldId="256"/>
            <ac:spMk id="15" creationId="{6FB37586-2DFB-42DA-CEAA-69972F290964}"/>
          </ac:spMkLst>
        </pc:spChg>
        <pc:spChg chg="add del mod ord">
          <ac:chgData name="jorge luis carmona" userId="eaaa441c86f79653" providerId="LiveId" clId="{D9807BCA-239A-402F-8C40-73F77475E608}" dt="2024-07-04T05:02:05.572" v="666" actId="478"/>
          <ac:spMkLst>
            <pc:docMk/>
            <pc:sldMk cId="233838200" sldId="256"/>
            <ac:spMk id="16" creationId="{B8997B6A-AECE-5B5B-8770-3A1A0D3BE971}"/>
          </ac:spMkLst>
        </pc:spChg>
        <pc:spChg chg="add mod">
          <ac:chgData name="jorge luis carmona" userId="eaaa441c86f79653" providerId="LiveId" clId="{D9807BCA-239A-402F-8C40-73F77475E608}" dt="2024-07-04T04:45:46.670" v="592" actId="767"/>
          <ac:spMkLst>
            <pc:docMk/>
            <pc:sldMk cId="233838200" sldId="256"/>
            <ac:spMk id="17" creationId="{B3B85A42-5E90-4BA0-5327-4EDDD9412429}"/>
          </ac:spMkLst>
        </pc:spChg>
      </pc:sldChg>
      <pc:sldChg chg="addSp delSp modSp new mod ord setBg">
        <pc:chgData name="jorge luis carmona" userId="eaaa441c86f79653" providerId="LiveId" clId="{D9807BCA-239A-402F-8C40-73F77475E608}" dt="2024-07-04T05:05:24.929" v="678"/>
        <pc:sldMkLst>
          <pc:docMk/>
          <pc:sldMk cId="194529615" sldId="257"/>
        </pc:sldMkLst>
        <pc:spChg chg="del">
          <ac:chgData name="jorge luis carmona" userId="eaaa441c86f79653" providerId="LiveId" clId="{D9807BCA-239A-402F-8C40-73F77475E608}" dt="2024-07-04T04:52:56.565" v="640" actId="478"/>
          <ac:spMkLst>
            <pc:docMk/>
            <pc:sldMk cId="194529615" sldId="257"/>
            <ac:spMk id="2" creationId="{5C159048-32D2-CFC0-E5E1-4ADFAFDDEC80}"/>
          </ac:spMkLst>
        </pc:spChg>
        <pc:spChg chg="del">
          <ac:chgData name="jorge luis carmona" userId="eaaa441c86f79653" providerId="LiveId" clId="{D9807BCA-239A-402F-8C40-73F77475E608}" dt="2024-07-04T04:52:56.565" v="640" actId="478"/>
          <ac:spMkLst>
            <pc:docMk/>
            <pc:sldMk cId="194529615" sldId="257"/>
            <ac:spMk id="3" creationId="{4FEE7C60-3F2D-1341-D0E5-96F9D0D006F7}"/>
          </ac:spMkLst>
        </pc:spChg>
        <pc:spChg chg="add del mod">
          <ac:chgData name="jorge luis carmona" userId="eaaa441c86f79653" providerId="LiveId" clId="{D9807BCA-239A-402F-8C40-73F77475E608}" dt="2024-07-04T05:05:13.833" v="677" actId="478"/>
          <ac:spMkLst>
            <pc:docMk/>
            <pc:sldMk cId="194529615" sldId="257"/>
            <ac:spMk id="4" creationId="{ECB76D10-9212-115D-464B-0423A5CDCB56}"/>
          </ac:spMkLst>
        </pc:spChg>
      </pc:sldChg>
      <pc:sldChg chg="addSp delSp modSp add mod ord modTransition">
        <pc:chgData name="jorge luis carmona" userId="eaaa441c86f79653" providerId="LiveId" clId="{D9807BCA-239A-402F-8C40-73F77475E608}" dt="2024-07-04T11:39:09.667" v="901" actId="1076"/>
        <pc:sldMkLst>
          <pc:docMk/>
          <pc:sldMk cId="568528826" sldId="258"/>
        </pc:sldMkLst>
        <pc:spChg chg="add mod">
          <ac:chgData name="jorge luis carmona" userId="eaaa441c86f79653" providerId="LiveId" clId="{D9807BCA-239A-402F-8C40-73F77475E608}" dt="2024-07-04T11:21:27.464" v="855" actId="20577"/>
          <ac:spMkLst>
            <pc:docMk/>
            <pc:sldMk cId="568528826" sldId="258"/>
            <ac:spMk id="2" creationId="{C5956F96-A9E1-BE86-D56E-86758F398F90}"/>
          </ac:spMkLst>
        </pc:spChg>
        <pc:spChg chg="add del">
          <ac:chgData name="jorge luis carmona" userId="eaaa441c86f79653" providerId="LiveId" clId="{D9807BCA-239A-402F-8C40-73F77475E608}" dt="2024-07-04T11:34:25.175" v="891" actId="22"/>
          <ac:spMkLst>
            <pc:docMk/>
            <pc:sldMk cId="568528826" sldId="258"/>
            <ac:spMk id="4" creationId="{E42E8949-99C8-D1FF-1F6A-B1EC8DF90CF8}"/>
          </ac:spMkLst>
        </pc:spChg>
        <pc:picChg chg="add mod">
          <ac:chgData name="jorge luis carmona" userId="eaaa441c86f79653" providerId="LiveId" clId="{D9807BCA-239A-402F-8C40-73F77475E608}" dt="2024-07-04T11:36:14.990" v="899" actId="1076"/>
          <ac:picMkLst>
            <pc:docMk/>
            <pc:sldMk cId="568528826" sldId="258"/>
            <ac:picMk id="6" creationId="{C4AB5357-C9A6-C4FF-135F-FD5EECE87729}"/>
          </ac:picMkLst>
        </pc:picChg>
        <pc:picChg chg="add mod">
          <ac:chgData name="jorge luis carmona" userId="eaaa441c86f79653" providerId="LiveId" clId="{D9807BCA-239A-402F-8C40-73F77475E608}" dt="2024-07-04T11:39:09.667" v="901" actId="1076"/>
          <ac:picMkLst>
            <pc:docMk/>
            <pc:sldMk cId="568528826" sldId="258"/>
            <ac:picMk id="8" creationId="{562070AC-2E28-C23D-319D-9E4C1C29966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29DF7-C883-1A98-A9CA-74F038DB8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DBBD7E-335A-F0AB-BBEA-FE834133B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823289-5AFB-9AF4-9141-C2815ED5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2571B8-97C9-EF5D-9D92-DDBA308F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7730D1-BF6A-2C03-5D9A-82F9A809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605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A24E78-C50C-5640-4900-CE34EDA9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4B96DA-8E31-E9B1-80AD-2E2A60372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8E946-9546-8BB5-3DE6-71DE38BC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460BBD-B2F7-555D-E197-2C4F9E30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132E31-8A04-484D-3EAD-CFA0BF9F0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698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3CE257-A241-D3EE-B039-3C7E8C811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6B81A8-277A-2175-F7A3-E11977182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C358EE-71DA-982C-DC36-CBD91F43C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831044-F1C9-8429-F58D-935ED0C3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0E258-63CB-FB1F-FD31-33AA33210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95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04B18C-6622-93B4-1733-55C3D78D9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4F5235-36B2-3A18-87B1-B99EB23B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B7BE00-0083-F4D0-E1FB-F3007F71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5C78A8-6D4F-B653-E0FB-387781426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683344-219E-4C84-363C-3BA07036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32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F1AC3-77BF-6DF3-5A6B-81C2CE538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EE69C2-5527-3D99-A47A-0F120BAD8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9D8062-6983-625B-D132-32AAA153C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1A695-E680-5EC0-D8BB-C4F4F9921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31F6EA-5E80-5D70-42F0-AF768095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82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2BCA3-7FDF-8B2E-443B-863FF4BE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D8BD2D-96CD-4CA8-9CCA-9EC1032B1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91B012-21C3-28C8-25B8-7F1336576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FDA9C1-6BCA-F2DF-DBF1-BDE292ABC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7E5BCA-F950-741E-0C57-801CCDC7A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43395E-C06A-AAAF-5180-5D7C9B51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35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EC702-5C3A-A3D8-49FC-0D5E70C51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5A30EF-2496-1AF3-1CAF-097355708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C454E8-823E-049A-690C-C64D3E966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83789B-0A98-DFA4-FB77-5E7AF47B6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F1BC90-D7C0-25A1-FA24-DE2918C1E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600442-27ED-A487-7E57-FCE04DF1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B169B3-7516-32DA-431A-5A978494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FD6810-5C9B-FB3A-9823-81E2C3C0B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555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AA4FA-B054-E211-DD77-60DD158DD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40663A-91B4-A59C-FD65-A7FBEE5A7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6EE414-B965-660E-B311-DB6171D1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3D5FBF-49C5-62FD-11D0-060BA906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39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E480C9-218A-1351-FD65-BC11C999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C8E7B9-75D0-4648-6F8C-FDC7C723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96E882-48BB-47D2-510A-FC4F847E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81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D99D8-2C60-4322-6110-9C339644D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29E14-3CDF-1C9B-BDDD-7E42169B8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D162E8-51BE-CEFA-7CDE-4C7A84AA9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F3170E-089A-B232-390D-A11666CE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798778-9A42-0C66-77A4-748BB68AA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C4E6D3-2067-D5B5-117E-054F3BF4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02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843DD-CEFC-C94C-C17F-C794D0304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96C7EA-4CE2-BD73-A608-E2F6BC059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E1A23E-7FA3-F508-467D-90A3E5994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863C4E-4732-B43C-1F99-8B0D541E2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B90868-FE03-C17A-3B02-86C59483D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A857B9-F5C3-8374-03B9-280229D2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14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A70551-5A69-6E72-6700-AEF9064B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BECD9E-4EA0-9D33-ACD4-070DCBCC0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D526E7-C288-C681-CDFE-9CB99D35F7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6D2AB-36EB-494B-B56A-E750CB6B4719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98CA2A-5732-DE64-8BCC-9260C6769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32D346-2D22-6FFF-307B-EDFBC7A30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FE92D2-9A1B-452A-99C1-2F57296E1D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213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2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88F87A98-582C-5CF0-722A-7C0A730132A8}"/>
              </a:ext>
            </a:extLst>
          </p:cNvPr>
          <p:cNvSpPr/>
          <p:nvPr/>
        </p:nvSpPr>
        <p:spPr>
          <a:xfrm>
            <a:off x="245806" y="703005"/>
            <a:ext cx="7618034" cy="6069464"/>
          </a:xfrm>
          <a:prstGeom prst="ellipse">
            <a:avLst/>
          </a:prstGeom>
          <a:solidFill>
            <a:srgbClr val="99CCFF"/>
          </a:solidFill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70C0"/>
              </a:solidFill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3FC6D3D1-2BE1-8ABC-E8FC-608EC45F01DA}"/>
              </a:ext>
            </a:extLst>
          </p:cNvPr>
          <p:cNvSpPr/>
          <p:nvPr/>
        </p:nvSpPr>
        <p:spPr>
          <a:xfrm>
            <a:off x="4025982" y="755461"/>
            <a:ext cx="7458095" cy="6017008"/>
          </a:xfrm>
          <a:prstGeom prst="ellipse">
            <a:avLst/>
          </a:prstGeom>
          <a:solidFill>
            <a:srgbClr val="FF99CC">
              <a:alpha val="50196"/>
            </a:srgbClr>
          </a:solidFill>
          <a:ln w="349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B210FA-008B-6A4F-8727-B68ABC9E0F26}"/>
              </a:ext>
            </a:extLst>
          </p:cNvPr>
          <p:cNvSpPr txBox="1"/>
          <p:nvPr/>
        </p:nvSpPr>
        <p:spPr>
          <a:xfrm>
            <a:off x="2549503" y="85531"/>
            <a:ext cx="2753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0070C0"/>
                </a:solidFill>
              </a:rPr>
              <a:t>Obras del </a:t>
            </a:r>
          </a:p>
          <a:p>
            <a:pPr algn="ctr"/>
            <a:r>
              <a:rPr lang="es-MX" sz="4000" b="1" dirty="0">
                <a:solidFill>
                  <a:srgbClr val="0070C0"/>
                </a:solidFill>
              </a:rPr>
              <a:t>Individuo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106E718-2D44-29A6-C5D9-5ED2A686FD76}"/>
              </a:ext>
            </a:extLst>
          </p:cNvPr>
          <p:cNvSpPr txBox="1"/>
          <p:nvPr/>
        </p:nvSpPr>
        <p:spPr>
          <a:xfrm>
            <a:off x="6916009" y="127819"/>
            <a:ext cx="3043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FF0000"/>
                </a:solidFill>
              </a:rPr>
              <a:t>Obras de la </a:t>
            </a:r>
          </a:p>
          <a:p>
            <a:pPr algn="ctr"/>
            <a:r>
              <a:rPr lang="es-MX" sz="4000" b="1" dirty="0">
                <a:solidFill>
                  <a:srgbClr val="FF0000"/>
                </a:solidFill>
              </a:rPr>
              <a:t>Iglesia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763F12B-92EB-5008-D18E-014E0F1A9A75}"/>
              </a:ext>
            </a:extLst>
          </p:cNvPr>
          <p:cNvSpPr txBox="1"/>
          <p:nvPr/>
        </p:nvSpPr>
        <p:spPr>
          <a:xfrm>
            <a:off x="962087" y="1888777"/>
            <a:ext cx="34139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/>
            <a:r>
              <a:rPr lang="es-MX" b="1" dirty="0"/>
              <a:t>Trabajar</a:t>
            </a:r>
            <a:r>
              <a:rPr lang="es-MX" dirty="0"/>
              <a:t> – 2 Tes. 3:10-12</a:t>
            </a:r>
          </a:p>
          <a:p>
            <a:pPr marL="355600" indent="-355600"/>
            <a:r>
              <a:rPr lang="es-MX" b="1" dirty="0"/>
              <a:t>Casarse</a:t>
            </a:r>
            <a:r>
              <a:rPr lang="es-MX" dirty="0"/>
              <a:t> – 1 </a:t>
            </a:r>
            <a:r>
              <a:rPr lang="es-MX" dirty="0" err="1"/>
              <a:t>Cor</a:t>
            </a:r>
            <a:r>
              <a:rPr lang="es-MX" dirty="0"/>
              <a:t>. 7:1-2</a:t>
            </a:r>
          </a:p>
          <a:p>
            <a:pPr marL="355600" indent="-355600"/>
            <a:r>
              <a:rPr lang="es-MX" b="1" dirty="0"/>
              <a:t>Tener y criar hijos</a:t>
            </a:r>
            <a:r>
              <a:rPr lang="es-MX" dirty="0"/>
              <a:t> </a:t>
            </a:r>
            <a:br>
              <a:rPr lang="es-MX" dirty="0"/>
            </a:br>
            <a:r>
              <a:rPr lang="es-MX" dirty="0"/>
              <a:t>– 1 Tim. 2:15; Ef. 6:4</a:t>
            </a:r>
          </a:p>
          <a:p>
            <a:pPr marL="355600" indent="-355600"/>
            <a:r>
              <a:rPr lang="es-MX" b="1" dirty="0"/>
              <a:t>Comer</a:t>
            </a:r>
            <a:r>
              <a:rPr lang="es-MX" dirty="0"/>
              <a:t> – 1 </a:t>
            </a:r>
            <a:r>
              <a:rPr lang="es-MX" dirty="0" err="1"/>
              <a:t>Cor</a:t>
            </a:r>
            <a:r>
              <a:rPr lang="es-MX" dirty="0"/>
              <a:t>. 11:22, 34; Hechos 2:46</a:t>
            </a:r>
          </a:p>
          <a:p>
            <a:pPr marL="355600" indent="-355600"/>
            <a:r>
              <a:rPr lang="es-MX" b="1" dirty="0"/>
              <a:t>Gastar dinero como quiera</a:t>
            </a:r>
            <a:r>
              <a:rPr lang="es-MX" dirty="0"/>
              <a:t> </a:t>
            </a:r>
            <a:br>
              <a:rPr lang="es-MX" dirty="0"/>
            </a:br>
            <a:r>
              <a:rPr lang="es-MX" dirty="0"/>
              <a:t>– Hechos 5:4</a:t>
            </a:r>
          </a:p>
          <a:p>
            <a:pPr marL="355600" indent="-355600"/>
            <a:r>
              <a:rPr lang="es-MX" b="1" dirty="0"/>
              <a:t>Visitar</a:t>
            </a:r>
            <a:r>
              <a:rPr lang="es-MX" dirty="0"/>
              <a:t> – Mateo 25:34-40</a:t>
            </a:r>
          </a:p>
          <a:p>
            <a:pPr marL="355600" indent="-355600"/>
            <a:r>
              <a:rPr lang="es-MX" b="1" dirty="0"/>
              <a:t>Practicar benevolencia</a:t>
            </a:r>
            <a:r>
              <a:rPr lang="es-MX" dirty="0"/>
              <a:t> …</a:t>
            </a:r>
          </a:p>
          <a:p>
            <a:pPr marL="720725" indent="-355600"/>
            <a:r>
              <a:rPr lang="es-MX" b="1" dirty="0"/>
              <a:t>a todos (incl. inconversos) </a:t>
            </a:r>
            <a:br>
              <a:rPr lang="es-MX" b="1" dirty="0"/>
            </a:br>
            <a:r>
              <a:rPr lang="es-MX" dirty="0"/>
              <a:t>– </a:t>
            </a:r>
            <a:r>
              <a:rPr lang="es-MX" dirty="0" err="1"/>
              <a:t>Gál</a:t>
            </a:r>
            <a:r>
              <a:rPr lang="es-MX" dirty="0"/>
              <a:t>. 6:10; Sant. 1:26-27</a:t>
            </a:r>
          </a:p>
          <a:p>
            <a:pPr marL="720725" indent="-355600"/>
            <a:r>
              <a:rPr lang="es-MX" b="1" dirty="0"/>
              <a:t>a cualquier viuda </a:t>
            </a:r>
            <a:br>
              <a:rPr lang="es-MX" b="1" dirty="0"/>
            </a:br>
            <a:r>
              <a:rPr lang="es-MX" dirty="0"/>
              <a:t>– 1 Tim. 5:16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804D674-60C2-C949-C1E4-7AAFF04CF8A2}"/>
              </a:ext>
            </a:extLst>
          </p:cNvPr>
          <p:cNvSpPr txBox="1"/>
          <p:nvPr/>
        </p:nvSpPr>
        <p:spPr>
          <a:xfrm>
            <a:off x="7815990" y="2183417"/>
            <a:ext cx="38689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lang="es-MX" b="1" dirty="0"/>
              <a:t>Participar de la Santa Cena</a:t>
            </a:r>
          </a:p>
          <a:p>
            <a:pPr marL="355600" indent="-182563">
              <a:tabLst>
                <a:tab pos="355600" algn="l"/>
              </a:tabLst>
            </a:pPr>
            <a:r>
              <a:rPr lang="es-MX" dirty="0"/>
              <a:t>- Hechos 20:7,¨Reunidos los discípulos¨</a:t>
            </a:r>
          </a:p>
          <a:p>
            <a:pPr marL="355600" indent="-173038"/>
            <a:r>
              <a:rPr lang="es-MX" dirty="0"/>
              <a:t>- 1 </a:t>
            </a:r>
            <a:r>
              <a:rPr lang="es-MX" dirty="0" err="1"/>
              <a:t>Cor</a:t>
            </a:r>
            <a:r>
              <a:rPr lang="es-MX" dirty="0"/>
              <a:t>. 11:17, ¨os congregáis¨</a:t>
            </a:r>
            <a:br>
              <a:rPr lang="es-MX" dirty="0"/>
            </a:br>
            <a:r>
              <a:rPr lang="es-MX" dirty="0"/>
              <a:t>:18, ¨os reunís como iglesia¨</a:t>
            </a:r>
            <a:br>
              <a:rPr lang="es-MX" dirty="0"/>
            </a:br>
            <a:r>
              <a:rPr lang="es-MX" dirty="0"/>
              <a:t>:20, ¨os reunís … comer¨</a:t>
            </a:r>
            <a:br>
              <a:rPr lang="es-MX" dirty="0"/>
            </a:br>
            <a:r>
              <a:rPr lang="es-MX" dirty="0"/>
              <a:t>:33, ¨os reunís a comer¨</a:t>
            </a:r>
            <a:br>
              <a:rPr lang="es-MX" dirty="0"/>
            </a:br>
            <a:r>
              <a:rPr lang="es-MX" dirty="0"/>
              <a:t>:34, ¨os reunáis¨</a:t>
            </a:r>
          </a:p>
          <a:p>
            <a:pPr marL="355600" indent="-355600"/>
            <a:r>
              <a:rPr lang="es-MX" i="1" dirty="0"/>
              <a:t>Como también </a:t>
            </a:r>
            <a:br>
              <a:rPr lang="es-MX" dirty="0"/>
            </a:br>
            <a:r>
              <a:rPr lang="es-MX" dirty="0"/>
              <a:t>1 </a:t>
            </a:r>
            <a:r>
              <a:rPr lang="es-MX" dirty="0" err="1"/>
              <a:t>Cor</a:t>
            </a:r>
            <a:r>
              <a:rPr lang="es-MX" dirty="0"/>
              <a:t>. 14:23, 26, 28, 34, 35</a:t>
            </a:r>
          </a:p>
          <a:p>
            <a:pPr marL="355600" indent="-355600"/>
            <a:endParaRPr lang="es-MX" dirty="0"/>
          </a:p>
          <a:p>
            <a:pPr marL="355600" indent="-355600"/>
            <a:r>
              <a:rPr lang="es-MX" b="1" dirty="0"/>
              <a:t>Recibir dinero a la tesorería</a:t>
            </a:r>
            <a:r>
              <a:rPr lang="es-MX" dirty="0"/>
              <a:t> </a:t>
            </a:r>
          </a:p>
          <a:p>
            <a:pPr marL="355600" indent="-173038"/>
            <a:r>
              <a:rPr lang="es-MX" dirty="0"/>
              <a:t>– 1 </a:t>
            </a:r>
            <a:r>
              <a:rPr lang="es-MX" dirty="0" err="1"/>
              <a:t>Cor</a:t>
            </a:r>
            <a:r>
              <a:rPr lang="es-MX" dirty="0"/>
              <a:t>. 16:1, 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A33B8D4-76CC-8580-5CD0-AD2127B5D07D}"/>
              </a:ext>
            </a:extLst>
          </p:cNvPr>
          <p:cNvSpPr txBox="1"/>
          <p:nvPr/>
        </p:nvSpPr>
        <p:spPr>
          <a:xfrm>
            <a:off x="5113432" y="1531848"/>
            <a:ext cx="36069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lang="es-MX" sz="1600" b="1" dirty="0"/>
              <a:t>Predicar</a:t>
            </a:r>
            <a:r>
              <a:rPr lang="es-MX" sz="1600" dirty="0"/>
              <a:t> –</a:t>
            </a:r>
            <a:br>
              <a:rPr lang="es-MX" sz="1600" dirty="0"/>
            </a:br>
            <a:r>
              <a:rPr lang="es-MX" sz="1600" i="1" dirty="0" err="1"/>
              <a:t>Ind</a:t>
            </a:r>
            <a:r>
              <a:rPr lang="es-MX" sz="1600" dirty="0"/>
              <a:t>., Hechos 8:4</a:t>
            </a:r>
            <a:br>
              <a:rPr lang="es-MX" sz="1600" dirty="0"/>
            </a:br>
            <a:r>
              <a:rPr lang="es-MX" sz="1600" i="1" dirty="0" err="1"/>
              <a:t>Igl</a:t>
            </a:r>
            <a:r>
              <a:rPr lang="es-MX" sz="1600" dirty="0"/>
              <a:t>., Hechos 20:7</a:t>
            </a:r>
          </a:p>
          <a:p>
            <a:pPr marL="182563" indent="-182563"/>
            <a:r>
              <a:rPr lang="es-MX" sz="1600" b="1" dirty="0"/>
              <a:t>Cantar y Orar</a:t>
            </a:r>
            <a:r>
              <a:rPr lang="es-MX" sz="1600" dirty="0"/>
              <a:t> – </a:t>
            </a:r>
            <a:br>
              <a:rPr lang="es-MX" sz="1600" dirty="0"/>
            </a:br>
            <a:r>
              <a:rPr lang="es-MX" sz="1600" i="1" dirty="0" err="1"/>
              <a:t>Ind</a:t>
            </a:r>
            <a:r>
              <a:rPr lang="es-MX" sz="1600" dirty="0"/>
              <a:t>., Sant. 5:13</a:t>
            </a:r>
            <a:br>
              <a:rPr lang="es-MX" sz="1600" dirty="0"/>
            </a:br>
            <a:r>
              <a:rPr lang="es-MX" sz="1600" i="1" dirty="0" err="1"/>
              <a:t>Igl</a:t>
            </a:r>
            <a:r>
              <a:rPr lang="es-MX" sz="1600" dirty="0"/>
              <a:t>., Ef. 5:19, 1 Tim. 2:8</a:t>
            </a:r>
          </a:p>
          <a:p>
            <a:pPr marL="182563" indent="-182563"/>
            <a:r>
              <a:rPr lang="es-MX" sz="1600" b="1" dirty="0"/>
              <a:t>Disciplinar</a:t>
            </a:r>
            <a:r>
              <a:rPr lang="es-MX" sz="1600" dirty="0"/>
              <a:t>– </a:t>
            </a:r>
            <a:br>
              <a:rPr lang="es-MX" sz="1600" dirty="0"/>
            </a:br>
            <a:r>
              <a:rPr lang="es-MX" sz="1600" i="1" dirty="0" err="1"/>
              <a:t>Ind</a:t>
            </a:r>
            <a:r>
              <a:rPr lang="es-MX" sz="1600" dirty="0"/>
              <a:t>., 1 </a:t>
            </a:r>
            <a:r>
              <a:rPr lang="es-MX" sz="1600" dirty="0" err="1"/>
              <a:t>Cor</a:t>
            </a:r>
            <a:r>
              <a:rPr lang="es-MX" sz="1600" dirty="0"/>
              <a:t>. 5:3; </a:t>
            </a:r>
            <a:r>
              <a:rPr lang="es-MX" sz="1600" i="1" dirty="0" err="1"/>
              <a:t>Igl</a:t>
            </a:r>
            <a:r>
              <a:rPr lang="es-MX" sz="1600" dirty="0"/>
              <a:t>. Vv. 4-5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FB37586-2DFB-42DA-CEAA-69972F290964}"/>
              </a:ext>
            </a:extLst>
          </p:cNvPr>
          <p:cNvSpPr txBox="1"/>
          <p:nvPr/>
        </p:nvSpPr>
        <p:spPr>
          <a:xfrm>
            <a:off x="4116929" y="3428514"/>
            <a:ext cx="386899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b="1" dirty="0">
                <a:solidFill>
                  <a:prstClr val="black"/>
                </a:solidFill>
                <a:latin typeface="Aptos" panose="02110004020202020204"/>
              </a:rPr>
              <a:t>Practicar be</a:t>
            </a:r>
            <a:r>
              <a:rPr kumimoji="0" lang="es-MX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nevolencia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 …</a:t>
            </a:r>
          </a:p>
          <a:p>
            <a:pPr marL="720725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a los santos necesitados </a:t>
            </a:r>
            <a:b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</a:br>
            <a:r>
              <a:rPr kumimoji="0" lang="es-MX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Ind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., </a:t>
            </a:r>
            <a:r>
              <a:rPr kumimoji="0" lang="es-MX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Gál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. 6:10; Sant. 1:26-27</a:t>
            </a:r>
            <a:b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</a:br>
            <a:r>
              <a:rPr kumimoji="0" lang="es-MX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Igl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., Hechos 11:27-30; </a:t>
            </a:r>
            <a:b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</a:b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Rom. 15:26; 2 </a:t>
            </a:r>
            <a:r>
              <a:rPr kumimoji="0" lang="es-MX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Cor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. 8 – 9 </a:t>
            </a:r>
          </a:p>
          <a:p>
            <a:pPr marL="720725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a viudas </a:t>
            </a:r>
            <a:r>
              <a:rPr lang="es-MX" dirty="0"/>
              <a:t>¨</a:t>
            </a:r>
            <a:r>
              <a:rPr lang="es-MX" b="1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n verdad</a:t>
            </a:r>
            <a:r>
              <a:rPr lang="es-MX" dirty="0"/>
              <a:t>¨</a:t>
            </a: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 </a:t>
            </a:r>
            <a:b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</a:br>
            <a:r>
              <a:rPr kumimoji="0" lang="es-MX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Ind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., </a:t>
            </a:r>
            <a:r>
              <a:rPr kumimoji="0" lang="es-MX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Gál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. 6:10</a:t>
            </a:r>
            <a:b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</a:br>
            <a:r>
              <a:rPr kumimoji="0" lang="es-MX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Igl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</a:rPr>
              <a:t>., 1 Tim. 5:3-16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3B85A42-5E90-4BA0-5327-4EDDD9412429}"/>
              </a:ext>
            </a:extLst>
          </p:cNvPr>
          <p:cNvSpPr txBox="1"/>
          <p:nvPr/>
        </p:nvSpPr>
        <p:spPr>
          <a:xfrm>
            <a:off x="2939765" y="18084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838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5956F96-A9E1-BE86-D56E-86758F398F90}"/>
              </a:ext>
            </a:extLst>
          </p:cNvPr>
          <p:cNvSpPr txBox="1"/>
          <p:nvPr/>
        </p:nvSpPr>
        <p:spPr>
          <a:xfrm>
            <a:off x="0" y="335845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spc="300" dirty="0">
                <a:solidFill>
                  <a:schemeClr val="bg1"/>
                </a:solidFill>
              </a:rPr>
              <a:t>www.MyPreachingPen.com/hispano</a:t>
            </a:r>
          </a:p>
          <a:p>
            <a:pPr algn="ctr"/>
            <a:endParaRPr lang="es-MX" sz="4400" spc="300" dirty="0">
              <a:solidFill>
                <a:schemeClr val="bg1"/>
              </a:solidFill>
            </a:endParaRPr>
          </a:p>
          <a:p>
            <a:pPr algn="ctr"/>
            <a:r>
              <a:rPr lang="es-MX" sz="4400" i="1" spc="-150" dirty="0">
                <a:solidFill>
                  <a:schemeClr val="bg1"/>
                </a:solidFill>
              </a:rPr>
              <a:t>En el Facebook, </a:t>
            </a:r>
          </a:p>
          <a:p>
            <a:pPr algn="ctr"/>
            <a:r>
              <a:rPr lang="es-MX" sz="4400" b="1" spc="300" dirty="0">
                <a:solidFill>
                  <a:schemeClr val="bg1"/>
                </a:solidFill>
              </a:rPr>
              <a:t>Gary Copeland</a:t>
            </a:r>
          </a:p>
          <a:p>
            <a:pPr algn="ctr"/>
            <a:r>
              <a:rPr lang="es-MX" sz="4400" spc="300" dirty="0" err="1">
                <a:solidFill>
                  <a:schemeClr val="bg1"/>
                </a:solidFill>
              </a:rPr>
              <a:t>Harvest</a:t>
            </a:r>
            <a:r>
              <a:rPr lang="es-MX" sz="4400" spc="300" dirty="0">
                <a:solidFill>
                  <a:schemeClr val="bg1"/>
                </a:solidFill>
              </a:rPr>
              <a:t>, AL, EEUU</a:t>
            </a:r>
          </a:p>
          <a:p>
            <a:pPr algn="ctr"/>
            <a:endParaRPr lang="es-MX" sz="4400" spc="300" dirty="0">
              <a:solidFill>
                <a:schemeClr val="bg1"/>
              </a:solidFill>
            </a:endParaRPr>
          </a:p>
          <a:p>
            <a:pPr algn="ctr"/>
            <a:r>
              <a:rPr lang="es-MX" sz="4400" b="1" spc="300" dirty="0">
                <a:solidFill>
                  <a:schemeClr val="bg1"/>
                </a:solidFill>
              </a:rPr>
              <a:t>HombreTinta@gmail.com</a:t>
            </a:r>
          </a:p>
          <a:p>
            <a:pPr algn="ctr"/>
            <a:endParaRPr lang="es-MX" sz="4400" spc="300" dirty="0">
              <a:solidFill>
                <a:schemeClr val="bg1"/>
              </a:solidFill>
            </a:endParaRPr>
          </a:p>
          <a:p>
            <a:pPr algn="ctr"/>
            <a:r>
              <a:rPr lang="es-MX" sz="4400" spc="300" dirty="0">
                <a:solidFill>
                  <a:schemeClr val="bg1"/>
                </a:solidFill>
              </a:rPr>
              <a:t>+1 256 508 1125</a:t>
            </a:r>
          </a:p>
        </p:txBody>
      </p:sp>
      <p:pic>
        <p:nvPicPr>
          <p:cNvPr id="6" name="Imagen 5" descr="Código QR&#10;&#10;Descripción generada automáticamente">
            <a:extLst>
              <a:ext uri="{FF2B5EF4-FFF2-40B4-BE49-F238E27FC236}">
                <a16:creationId xmlns:a16="http://schemas.microsoft.com/office/drawing/2014/main" id="{C4AB5357-C9A6-C4FF-135F-FD5EECE87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10" y="1360170"/>
            <a:ext cx="2857500" cy="28575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62070AC-2E28-C23D-319D-9E4C1C299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0224" y="1640997"/>
            <a:ext cx="2333951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28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 dir="in"/>
      </p:transition>
    </mc:Choice>
    <mc:Fallback>
      <p:transition spd="slow">
        <p:zoom dir="in"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301</Words>
  <Application>Microsoft Office PowerPoint</Application>
  <PresentationFormat>Panorámica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jorge luis carmona</dc:creator>
  <cp:lastModifiedBy>jorge luis carmona</cp:lastModifiedBy>
  <cp:revision>1</cp:revision>
  <dcterms:created xsi:type="dcterms:W3CDTF">2024-07-04T03:36:46Z</dcterms:created>
  <dcterms:modified xsi:type="dcterms:W3CDTF">2024-07-04T11:39:10Z</dcterms:modified>
</cp:coreProperties>
</file>